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 id="2147483654" r:id="rId3"/>
  </p:sldMasterIdLst>
  <p:notesMasterIdLst>
    <p:notesMasterId r:id="rId19"/>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Georgia" panose="02040502050405020303" pitchFamily="18" charset="0"/>
      <p:regular r:id="rId24"/>
      <p:bold r:id="rId25"/>
      <p:italic r:id="rId26"/>
      <p:boldItalic r:id="rId27"/>
    </p:embeddedFont>
    <p:embeddedFont>
      <p:font typeface="Helvetica Neue" panose="020B0604020202020204" charset="0"/>
      <p:regular r:id="rId28"/>
      <p:bold r:id="rId29"/>
      <p:italic r:id="rId30"/>
      <p:boldItalic r:id="rId31"/>
    </p:embeddedFont>
    <p:embeddedFont>
      <p:font typeface="Roboto" panose="020B060402020202020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09">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6" roundtripDataSignature="AMtx7mi0WNPqDmeEYXN2gNHKApgNnQN0i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3" d="100"/>
          <a:sy n="113" d="100"/>
        </p:scale>
        <p:origin x="318" y="96"/>
      </p:cViewPr>
      <p:guideLst>
        <p:guide orient="horz" pos="2160"/>
        <p:guide pos="380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7.fntdata"/><Relationship Id="rId39" Type="http://schemas.openxmlformats.org/officeDocument/2006/relationships/theme" Target="theme/theme1.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4.fntdata"/><Relationship Id="rId28" Type="http://schemas.openxmlformats.org/officeDocument/2006/relationships/font" Target="fonts/font9.fntdata"/><Relationship Id="rId36" Type="http://customschemas.google.com/relationships/presentationmetadata" Target="metadata"/><Relationship Id="rId10" Type="http://schemas.openxmlformats.org/officeDocument/2006/relationships/slide" Target="slides/slide7.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 name="Google Shape;6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bad0202d1f_0_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gbad0202d1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bad0202d1f_0_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gbad0202d1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 name="Google Shape;67;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 name="Google Shape;7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 name="Google Shape;82;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10"/>
        <p:cNvGrpSpPr/>
        <p:nvPr/>
      </p:nvGrpSpPr>
      <p:grpSpPr>
        <a:xfrm>
          <a:off x="0" y="0"/>
          <a:ext cx="0" cy="0"/>
          <a:chOff x="0" y="0"/>
          <a:chExt cx="0" cy="0"/>
        </a:xfrm>
      </p:grpSpPr>
      <p:sp>
        <p:nvSpPr>
          <p:cNvPr id="11" name="Google Shape;11;p15"/>
          <p:cNvSpPr txBox="1">
            <a:spLocks noGrp="1"/>
          </p:cNvSpPr>
          <p:nvPr>
            <p:ph type="ctrTitle"/>
          </p:nvPr>
        </p:nvSpPr>
        <p:spPr>
          <a:xfrm>
            <a:off x="247337" y="2130426"/>
            <a:ext cx="6525865" cy="14700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rgbClr val="FFFFFF"/>
              </a:buClr>
              <a:buSzPts val="4400"/>
              <a:buFont typeface="Helvetica Neue"/>
              <a:buNone/>
              <a:defRPr sz="4400" b="1" i="0" u="none" strike="noStrike" cap="none">
                <a:solidFill>
                  <a:srgbClr val="FFFFFF"/>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5"/>
          <p:cNvSpPr txBox="1">
            <a:spLocks noGrp="1"/>
          </p:cNvSpPr>
          <p:nvPr>
            <p:ph type="subTitle" idx="1"/>
          </p:nvPr>
        </p:nvSpPr>
        <p:spPr>
          <a:xfrm>
            <a:off x="1066898" y="4273542"/>
            <a:ext cx="4886741" cy="1752600"/>
          </a:xfrm>
          <a:prstGeom prst="rect">
            <a:avLst/>
          </a:prstGeom>
          <a:noFill/>
          <a:ln>
            <a:noFill/>
          </a:ln>
        </p:spPr>
        <p:txBody>
          <a:bodyPr spcFirstLastPara="1" wrap="square" lIns="91425" tIns="45700" rIns="91425" bIns="45700" anchor="t" anchorCtr="0">
            <a:noAutofit/>
          </a:bodyPr>
          <a:lstStyle>
            <a:lvl1pPr marR="0" lvl="0" algn="ctr" rtl="0">
              <a:spcBef>
                <a:spcPts val="640"/>
              </a:spcBef>
              <a:spcAft>
                <a:spcPts val="0"/>
              </a:spcAft>
              <a:buClr>
                <a:srgbClr val="FFFFFF"/>
              </a:buClr>
              <a:buSzPts val="3200"/>
              <a:buFont typeface="Arial"/>
              <a:buNone/>
              <a:defRPr sz="3200" b="0" i="0" u="none" strike="noStrike" cap="none">
                <a:solidFill>
                  <a:srgbClr val="FFFFFF"/>
                </a:solidFill>
                <a:latin typeface="Georgia"/>
                <a:ea typeface="Georgia"/>
                <a:cs typeface="Georgia"/>
                <a:sym typeface="Georgia"/>
              </a:defRPr>
            </a:lvl1pPr>
            <a:lvl2pPr marR="0" lvl="1" algn="ctr" rtl="0">
              <a:spcBef>
                <a:spcPts val="560"/>
              </a:spcBef>
              <a:spcAft>
                <a:spcPts val="0"/>
              </a:spcAft>
              <a:buClr>
                <a:srgbClr val="888B94"/>
              </a:buClr>
              <a:buSzPts val="2800"/>
              <a:buFont typeface="Arial"/>
              <a:buNone/>
              <a:defRPr sz="2800" b="0" i="0" u="none" strike="noStrike" cap="none">
                <a:solidFill>
                  <a:srgbClr val="888B94"/>
                </a:solidFill>
                <a:latin typeface="Calibri"/>
                <a:ea typeface="Calibri"/>
                <a:cs typeface="Calibri"/>
                <a:sym typeface="Calibri"/>
              </a:defRPr>
            </a:lvl2pPr>
            <a:lvl3pPr marR="0" lvl="2" algn="ctr" rtl="0">
              <a:spcBef>
                <a:spcPts val="480"/>
              </a:spcBef>
              <a:spcAft>
                <a:spcPts val="0"/>
              </a:spcAft>
              <a:buClr>
                <a:srgbClr val="888B94"/>
              </a:buClr>
              <a:buSzPts val="2400"/>
              <a:buFont typeface="Arial"/>
              <a:buNone/>
              <a:defRPr sz="2400" b="0" i="0" u="none" strike="noStrike" cap="none">
                <a:solidFill>
                  <a:srgbClr val="888B94"/>
                </a:solidFill>
                <a:latin typeface="Calibri"/>
                <a:ea typeface="Calibri"/>
                <a:cs typeface="Calibri"/>
                <a:sym typeface="Calibri"/>
              </a:defRPr>
            </a:lvl3pPr>
            <a:lvl4pPr marR="0" lvl="3" algn="ctr" rtl="0">
              <a:spcBef>
                <a:spcPts val="400"/>
              </a:spcBef>
              <a:spcAft>
                <a:spcPts val="0"/>
              </a:spcAft>
              <a:buClr>
                <a:srgbClr val="888B94"/>
              </a:buClr>
              <a:buSzPts val="2000"/>
              <a:buFont typeface="Arial"/>
              <a:buNone/>
              <a:defRPr sz="2000" b="0" i="0" u="none" strike="noStrike" cap="none">
                <a:solidFill>
                  <a:srgbClr val="888B94"/>
                </a:solidFill>
                <a:latin typeface="Calibri"/>
                <a:ea typeface="Calibri"/>
                <a:cs typeface="Calibri"/>
                <a:sym typeface="Calibri"/>
              </a:defRPr>
            </a:lvl4pPr>
            <a:lvl5pPr marR="0" lvl="4" algn="ctr" rtl="0">
              <a:spcBef>
                <a:spcPts val="400"/>
              </a:spcBef>
              <a:spcAft>
                <a:spcPts val="0"/>
              </a:spcAft>
              <a:buClr>
                <a:srgbClr val="888B94"/>
              </a:buClr>
              <a:buSzPts val="2000"/>
              <a:buFont typeface="Arial"/>
              <a:buNone/>
              <a:defRPr sz="2000" b="0" i="0" u="none" strike="noStrike" cap="none">
                <a:solidFill>
                  <a:srgbClr val="888B94"/>
                </a:solidFill>
                <a:latin typeface="Calibri"/>
                <a:ea typeface="Calibri"/>
                <a:cs typeface="Calibri"/>
                <a:sym typeface="Calibri"/>
              </a:defRPr>
            </a:lvl5pPr>
            <a:lvl6pPr marR="0" lvl="5" algn="ctr" rtl="0">
              <a:spcBef>
                <a:spcPts val="400"/>
              </a:spcBef>
              <a:spcAft>
                <a:spcPts val="0"/>
              </a:spcAft>
              <a:buClr>
                <a:srgbClr val="888B94"/>
              </a:buClr>
              <a:buSzPts val="2000"/>
              <a:buFont typeface="Arial"/>
              <a:buNone/>
              <a:defRPr sz="2000" b="0" i="0" u="none" strike="noStrike" cap="none">
                <a:solidFill>
                  <a:srgbClr val="888B94"/>
                </a:solidFill>
                <a:latin typeface="Calibri"/>
                <a:ea typeface="Calibri"/>
                <a:cs typeface="Calibri"/>
                <a:sym typeface="Calibri"/>
              </a:defRPr>
            </a:lvl6pPr>
            <a:lvl7pPr marR="0" lvl="6" algn="ctr" rtl="0">
              <a:spcBef>
                <a:spcPts val="400"/>
              </a:spcBef>
              <a:spcAft>
                <a:spcPts val="0"/>
              </a:spcAft>
              <a:buClr>
                <a:srgbClr val="888B94"/>
              </a:buClr>
              <a:buSzPts val="2000"/>
              <a:buFont typeface="Arial"/>
              <a:buNone/>
              <a:defRPr sz="2000" b="0" i="0" u="none" strike="noStrike" cap="none">
                <a:solidFill>
                  <a:srgbClr val="888B94"/>
                </a:solidFill>
                <a:latin typeface="Calibri"/>
                <a:ea typeface="Calibri"/>
                <a:cs typeface="Calibri"/>
                <a:sym typeface="Calibri"/>
              </a:defRPr>
            </a:lvl7pPr>
            <a:lvl8pPr marR="0" lvl="7" algn="ctr" rtl="0">
              <a:spcBef>
                <a:spcPts val="400"/>
              </a:spcBef>
              <a:spcAft>
                <a:spcPts val="0"/>
              </a:spcAft>
              <a:buClr>
                <a:srgbClr val="888B94"/>
              </a:buClr>
              <a:buSzPts val="2000"/>
              <a:buFont typeface="Arial"/>
              <a:buNone/>
              <a:defRPr sz="2000" b="0" i="0" u="none" strike="noStrike" cap="none">
                <a:solidFill>
                  <a:srgbClr val="888B94"/>
                </a:solidFill>
                <a:latin typeface="Calibri"/>
                <a:ea typeface="Calibri"/>
                <a:cs typeface="Calibri"/>
                <a:sym typeface="Calibri"/>
              </a:defRPr>
            </a:lvl8pPr>
            <a:lvl9pPr marR="0" lvl="8" algn="ctr" rtl="0">
              <a:spcBef>
                <a:spcPts val="400"/>
              </a:spcBef>
              <a:spcAft>
                <a:spcPts val="0"/>
              </a:spcAft>
              <a:buClr>
                <a:srgbClr val="888B94"/>
              </a:buClr>
              <a:buSzPts val="2000"/>
              <a:buFont typeface="Arial"/>
              <a:buNone/>
              <a:defRPr sz="2000" b="0" i="0" u="none" strike="noStrike" cap="none">
                <a:solidFill>
                  <a:srgbClr val="888B94"/>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4"/>
        <p:cNvGrpSpPr/>
        <p:nvPr/>
      </p:nvGrpSpPr>
      <p:grpSpPr>
        <a:xfrm>
          <a:off x="0" y="0"/>
          <a:ext cx="0" cy="0"/>
          <a:chOff x="0" y="0"/>
          <a:chExt cx="0" cy="0"/>
        </a:xfrm>
      </p:grpSpPr>
      <p:sp>
        <p:nvSpPr>
          <p:cNvPr id="15" name="Google Shape;15;p17"/>
          <p:cNvSpPr txBox="1">
            <a:spLocks noGrp="1"/>
          </p:cNvSpPr>
          <p:nvPr>
            <p:ph type="title"/>
          </p:nvPr>
        </p:nvSpPr>
        <p:spPr>
          <a:xfrm>
            <a:off x="609600" y="274639"/>
            <a:ext cx="10972800" cy="360329"/>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2600"/>
              <a:buFont typeface="Helvetica Neue"/>
              <a:buNone/>
              <a:defRPr sz="2600" b="1" i="0" u="none" strike="noStrike" cap="non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 name="Google Shape;16;p17"/>
          <p:cNvSpPr txBox="1">
            <a:spLocks noGrp="1"/>
          </p:cNvSpPr>
          <p:nvPr>
            <p:ph type="dt" idx="10"/>
          </p:nvPr>
        </p:nvSpPr>
        <p:spPr>
          <a:xfrm>
            <a:off x="609600" y="6220805"/>
            <a:ext cx="284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i="0" u="none" strike="noStrike" cap="none">
                <a:solidFill>
                  <a:schemeClr val="dk1"/>
                </a:solidFill>
                <a:latin typeface="Helvetica Neue"/>
                <a:ea typeface="Helvetica Neue"/>
                <a:cs typeface="Helvetica Neue"/>
                <a:sym typeface="Helvetica Neue"/>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7" name="Google Shape;17;p17"/>
          <p:cNvSpPr txBox="1">
            <a:spLocks noGrp="1"/>
          </p:cNvSpPr>
          <p:nvPr>
            <p:ph type="ftr" idx="11"/>
          </p:nvPr>
        </p:nvSpPr>
        <p:spPr>
          <a:xfrm>
            <a:off x="4165600" y="6220805"/>
            <a:ext cx="3860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i="0" u="none" strike="noStrike" cap="none">
                <a:solidFill>
                  <a:schemeClr val="dk1"/>
                </a:solidFill>
                <a:latin typeface="Helvetica Neue"/>
                <a:ea typeface="Helvetica Neue"/>
                <a:cs typeface="Helvetica Neue"/>
                <a:sym typeface="Helvetica Neue"/>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8" name="Google Shape;18;p17"/>
          <p:cNvSpPr txBox="1">
            <a:spLocks noGrp="1"/>
          </p:cNvSpPr>
          <p:nvPr>
            <p:ph type="sldNum" idx="12"/>
          </p:nvPr>
        </p:nvSpPr>
        <p:spPr>
          <a:xfrm>
            <a:off x="8438896" y="6220805"/>
            <a:ext cx="3442208"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1" i="0" u="none" strike="noStrike" cap="none">
                <a:solidFill>
                  <a:schemeClr val="lt1"/>
                </a:solidFill>
                <a:latin typeface="Helvetica Neue"/>
                <a:ea typeface="Helvetica Neue"/>
                <a:cs typeface="Helvetica Neue"/>
                <a:sym typeface="Helvetica Neue"/>
              </a:defRPr>
            </a:lvl1pPr>
            <a:lvl2pPr marL="0" marR="0" lvl="1" indent="0" algn="l" rtl="0">
              <a:spcBef>
                <a:spcPts val="0"/>
              </a:spcBef>
              <a:buNone/>
              <a:defRPr sz="1800" b="1" i="0" u="none" strike="noStrike" cap="none">
                <a:solidFill>
                  <a:schemeClr val="lt1"/>
                </a:solidFill>
                <a:latin typeface="Helvetica Neue"/>
                <a:ea typeface="Helvetica Neue"/>
                <a:cs typeface="Helvetica Neue"/>
                <a:sym typeface="Helvetica Neue"/>
              </a:defRPr>
            </a:lvl2pPr>
            <a:lvl3pPr marL="0" marR="0" lvl="2" indent="0" algn="l" rtl="0">
              <a:spcBef>
                <a:spcPts val="0"/>
              </a:spcBef>
              <a:buNone/>
              <a:defRPr sz="1800" b="1" i="0" u="none" strike="noStrike" cap="none">
                <a:solidFill>
                  <a:schemeClr val="lt1"/>
                </a:solidFill>
                <a:latin typeface="Helvetica Neue"/>
                <a:ea typeface="Helvetica Neue"/>
                <a:cs typeface="Helvetica Neue"/>
                <a:sym typeface="Helvetica Neue"/>
              </a:defRPr>
            </a:lvl3pPr>
            <a:lvl4pPr marL="0" marR="0" lvl="3" indent="0" algn="l" rtl="0">
              <a:spcBef>
                <a:spcPts val="0"/>
              </a:spcBef>
              <a:buNone/>
              <a:defRPr sz="1800" b="1" i="0" u="none" strike="noStrike" cap="none">
                <a:solidFill>
                  <a:schemeClr val="lt1"/>
                </a:solidFill>
                <a:latin typeface="Helvetica Neue"/>
                <a:ea typeface="Helvetica Neue"/>
                <a:cs typeface="Helvetica Neue"/>
                <a:sym typeface="Helvetica Neue"/>
              </a:defRPr>
            </a:lvl4pPr>
            <a:lvl5pPr marL="0" marR="0" lvl="4" indent="0" algn="l" rtl="0">
              <a:spcBef>
                <a:spcPts val="0"/>
              </a:spcBef>
              <a:buNone/>
              <a:defRPr sz="1800" b="1" i="0" u="none" strike="noStrike" cap="none">
                <a:solidFill>
                  <a:schemeClr val="lt1"/>
                </a:solidFill>
                <a:latin typeface="Helvetica Neue"/>
                <a:ea typeface="Helvetica Neue"/>
                <a:cs typeface="Helvetica Neue"/>
                <a:sym typeface="Helvetica Neue"/>
              </a:defRPr>
            </a:lvl5pPr>
            <a:lvl6pPr marL="0" marR="0" lvl="5" indent="0" algn="l" rtl="0">
              <a:spcBef>
                <a:spcPts val="0"/>
              </a:spcBef>
              <a:buNone/>
              <a:defRPr sz="1800" b="1" i="0" u="none" strike="noStrike" cap="none">
                <a:solidFill>
                  <a:schemeClr val="lt1"/>
                </a:solidFill>
                <a:latin typeface="Helvetica Neue"/>
                <a:ea typeface="Helvetica Neue"/>
                <a:cs typeface="Helvetica Neue"/>
                <a:sym typeface="Helvetica Neue"/>
              </a:defRPr>
            </a:lvl6pPr>
            <a:lvl7pPr marL="0" marR="0" lvl="6" indent="0" algn="l" rtl="0">
              <a:spcBef>
                <a:spcPts val="0"/>
              </a:spcBef>
              <a:buNone/>
              <a:defRPr sz="1800" b="1" i="0" u="none" strike="noStrike" cap="none">
                <a:solidFill>
                  <a:schemeClr val="lt1"/>
                </a:solidFill>
                <a:latin typeface="Helvetica Neue"/>
                <a:ea typeface="Helvetica Neue"/>
                <a:cs typeface="Helvetica Neue"/>
                <a:sym typeface="Helvetica Neue"/>
              </a:defRPr>
            </a:lvl7pPr>
            <a:lvl8pPr marL="0" marR="0" lvl="7" indent="0" algn="l" rtl="0">
              <a:spcBef>
                <a:spcPts val="0"/>
              </a:spcBef>
              <a:buNone/>
              <a:defRPr sz="1800" b="1" i="0" u="none" strike="noStrike" cap="none">
                <a:solidFill>
                  <a:schemeClr val="lt1"/>
                </a:solidFill>
                <a:latin typeface="Helvetica Neue"/>
                <a:ea typeface="Helvetica Neue"/>
                <a:cs typeface="Helvetica Neue"/>
                <a:sym typeface="Helvetica Neue"/>
              </a:defRPr>
            </a:lvl8pPr>
            <a:lvl9pPr marL="0" marR="0" lvl="8" indent="0" algn="l" rtl="0">
              <a:spcBef>
                <a:spcPts val="0"/>
              </a:spcBef>
              <a:buNone/>
              <a:defRPr sz="1800" b="1" i="0" u="none" strike="noStrike" cap="none">
                <a:solidFill>
                  <a:schemeClr val="lt1"/>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US"/>
              <a:t>‹#›</a:t>
            </a:fld>
            <a:endParaRPr/>
          </a:p>
        </p:txBody>
      </p:sp>
      <p:sp>
        <p:nvSpPr>
          <p:cNvPr id="19" name="Google Shape;19;p17"/>
          <p:cNvSpPr txBox="1">
            <a:spLocks noGrp="1"/>
          </p:cNvSpPr>
          <p:nvPr>
            <p:ph type="body" idx="1"/>
          </p:nvPr>
        </p:nvSpPr>
        <p:spPr>
          <a:xfrm>
            <a:off x="609600" y="1098708"/>
            <a:ext cx="10972800" cy="5027456"/>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Georgia"/>
                <a:ea typeface="Georgia"/>
                <a:cs typeface="Georgia"/>
                <a:sym typeface="Georgia"/>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Georgia"/>
                <a:ea typeface="Georgia"/>
                <a:cs typeface="Georgia"/>
                <a:sym typeface="Georgia"/>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Georgia"/>
                <a:ea typeface="Georgia"/>
                <a:cs typeface="Georgia"/>
                <a:sym typeface="Georgia"/>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0"/>
        <p:cNvGrpSpPr/>
        <p:nvPr/>
      </p:nvGrpSpPr>
      <p:grpSpPr>
        <a:xfrm>
          <a:off x="0" y="0"/>
          <a:ext cx="0" cy="0"/>
          <a:chOff x="0" y="0"/>
          <a:chExt cx="0" cy="0"/>
        </a:xfrm>
      </p:grpSpPr>
      <p:sp>
        <p:nvSpPr>
          <p:cNvPr id="21" name="Google Shape;21;p18"/>
          <p:cNvSpPr txBox="1">
            <a:spLocks noGrp="1"/>
          </p:cNvSpPr>
          <p:nvPr>
            <p:ph type="body" idx="1"/>
          </p:nvPr>
        </p:nvSpPr>
        <p:spPr>
          <a:xfrm>
            <a:off x="609600" y="1098708"/>
            <a:ext cx="5384800" cy="5027456"/>
          </a:xfrm>
          <a:prstGeom prst="rect">
            <a:avLst/>
          </a:prstGeom>
          <a:noFill/>
          <a:ln>
            <a:noFill/>
          </a:ln>
        </p:spPr>
        <p:txBody>
          <a:bodyPr spcFirstLastPara="1" wrap="square" lIns="91425" tIns="45700" rIns="91425" bIns="45700" anchor="t" anchorCtr="0">
            <a:noAutofit/>
          </a:bodyPr>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Georgia"/>
                <a:ea typeface="Georgia"/>
                <a:cs typeface="Georgia"/>
                <a:sym typeface="Georgia"/>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Georgia"/>
                <a:ea typeface="Georgia"/>
                <a:cs typeface="Georgia"/>
                <a:sym typeface="Georgia"/>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 name="Google Shape;22;p18"/>
          <p:cNvSpPr txBox="1">
            <a:spLocks noGrp="1"/>
          </p:cNvSpPr>
          <p:nvPr>
            <p:ph type="body" idx="2"/>
          </p:nvPr>
        </p:nvSpPr>
        <p:spPr>
          <a:xfrm>
            <a:off x="6197600" y="1098708"/>
            <a:ext cx="5384800" cy="5027456"/>
          </a:xfrm>
          <a:prstGeom prst="rect">
            <a:avLst/>
          </a:prstGeom>
          <a:noFill/>
          <a:ln>
            <a:noFill/>
          </a:ln>
        </p:spPr>
        <p:txBody>
          <a:bodyPr spcFirstLastPara="1" wrap="square" lIns="91425" tIns="45700" rIns="91425" bIns="45700" anchor="t" anchorCtr="0">
            <a:noAutofit/>
          </a:bodyPr>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Georgia"/>
                <a:ea typeface="Georgia"/>
                <a:cs typeface="Georgia"/>
                <a:sym typeface="Georgia"/>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Georgia"/>
                <a:ea typeface="Georgia"/>
                <a:cs typeface="Georgia"/>
                <a:sym typeface="Georgia"/>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3" name="Google Shape;23;p18"/>
          <p:cNvSpPr txBox="1">
            <a:spLocks noGrp="1"/>
          </p:cNvSpPr>
          <p:nvPr>
            <p:ph type="title"/>
          </p:nvPr>
        </p:nvSpPr>
        <p:spPr>
          <a:xfrm>
            <a:off x="609600" y="274639"/>
            <a:ext cx="10972800" cy="360329"/>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2600"/>
              <a:buFont typeface="Helvetica Neue"/>
              <a:buNone/>
              <a:defRPr sz="2600" b="1" i="0" u="none" strike="noStrike" cap="non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 name="Google Shape;24;p18"/>
          <p:cNvSpPr txBox="1">
            <a:spLocks noGrp="1"/>
          </p:cNvSpPr>
          <p:nvPr>
            <p:ph type="dt" idx="10"/>
          </p:nvPr>
        </p:nvSpPr>
        <p:spPr>
          <a:xfrm>
            <a:off x="609600" y="6220805"/>
            <a:ext cx="284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i="0" u="none" strike="noStrike" cap="none">
                <a:solidFill>
                  <a:schemeClr val="dk1"/>
                </a:solidFill>
                <a:latin typeface="Helvetica Neue"/>
                <a:ea typeface="Helvetica Neue"/>
                <a:cs typeface="Helvetica Neue"/>
                <a:sym typeface="Helvetica Neue"/>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18"/>
          <p:cNvSpPr txBox="1">
            <a:spLocks noGrp="1"/>
          </p:cNvSpPr>
          <p:nvPr>
            <p:ph type="ftr" idx="11"/>
          </p:nvPr>
        </p:nvSpPr>
        <p:spPr>
          <a:xfrm>
            <a:off x="4165600" y="6220805"/>
            <a:ext cx="3860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i="0" u="none" strike="noStrike" cap="none">
                <a:solidFill>
                  <a:schemeClr val="dk1"/>
                </a:solidFill>
                <a:latin typeface="Helvetica Neue"/>
                <a:ea typeface="Helvetica Neue"/>
                <a:cs typeface="Helvetica Neue"/>
                <a:sym typeface="Helvetica Neue"/>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18"/>
          <p:cNvSpPr txBox="1">
            <a:spLocks noGrp="1"/>
          </p:cNvSpPr>
          <p:nvPr>
            <p:ph type="sldNum" idx="12"/>
          </p:nvPr>
        </p:nvSpPr>
        <p:spPr>
          <a:xfrm>
            <a:off x="8438896" y="6220805"/>
            <a:ext cx="3442208"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1" i="0" u="none" strike="noStrike" cap="none">
                <a:solidFill>
                  <a:schemeClr val="lt1"/>
                </a:solidFill>
                <a:latin typeface="Helvetica Neue"/>
                <a:ea typeface="Helvetica Neue"/>
                <a:cs typeface="Helvetica Neue"/>
                <a:sym typeface="Helvetica Neue"/>
              </a:defRPr>
            </a:lvl1pPr>
            <a:lvl2pPr marL="0" marR="0" lvl="1" indent="0" algn="l" rtl="0">
              <a:spcBef>
                <a:spcPts val="0"/>
              </a:spcBef>
              <a:buNone/>
              <a:defRPr sz="1800" b="1" i="0" u="none" strike="noStrike" cap="none">
                <a:solidFill>
                  <a:schemeClr val="lt1"/>
                </a:solidFill>
                <a:latin typeface="Helvetica Neue"/>
                <a:ea typeface="Helvetica Neue"/>
                <a:cs typeface="Helvetica Neue"/>
                <a:sym typeface="Helvetica Neue"/>
              </a:defRPr>
            </a:lvl2pPr>
            <a:lvl3pPr marL="0" marR="0" lvl="2" indent="0" algn="l" rtl="0">
              <a:spcBef>
                <a:spcPts val="0"/>
              </a:spcBef>
              <a:buNone/>
              <a:defRPr sz="1800" b="1" i="0" u="none" strike="noStrike" cap="none">
                <a:solidFill>
                  <a:schemeClr val="lt1"/>
                </a:solidFill>
                <a:latin typeface="Helvetica Neue"/>
                <a:ea typeface="Helvetica Neue"/>
                <a:cs typeface="Helvetica Neue"/>
                <a:sym typeface="Helvetica Neue"/>
              </a:defRPr>
            </a:lvl3pPr>
            <a:lvl4pPr marL="0" marR="0" lvl="3" indent="0" algn="l" rtl="0">
              <a:spcBef>
                <a:spcPts val="0"/>
              </a:spcBef>
              <a:buNone/>
              <a:defRPr sz="1800" b="1" i="0" u="none" strike="noStrike" cap="none">
                <a:solidFill>
                  <a:schemeClr val="lt1"/>
                </a:solidFill>
                <a:latin typeface="Helvetica Neue"/>
                <a:ea typeface="Helvetica Neue"/>
                <a:cs typeface="Helvetica Neue"/>
                <a:sym typeface="Helvetica Neue"/>
              </a:defRPr>
            </a:lvl4pPr>
            <a:lvl5pPr marL="0" marR="0" lvl="4" indent="0" algn="l" rtl="0">
              <a:spcBef>
                <a:spcPts val="0"/>
              </a:spcBef>
              <a:buNone/>
              <a:defRPr sz="1800" b="1" i="0" u="none" strike="noStrike" cap="none">
                <a:solidFill>
                  <a:schemeClr val="lt1"/>
                </a:solidFill>
                <a:latin typeface="Helvetica Neue"/>
                <a:ea typeface="Helvetica Neue"/>
                <a:cs typeface="Helvetica Neue"/>
                <a:sym typeface="Helvetica Neue"/>
              </a:defRPr>
            </a:lvl5pPr>
            <a:lvl6pPr marL="0" marR="0" lvl="5" indent="0" algn="l" rtl="0">
              <a:spcBef>
                <a:spcPts val="0"/>
              </a:spcBef>
              <a:buNone/>
              <a:defRPr sz="1800" b="1" i="0" u="none" strike="noStrike" cap="none">
                <a:solidFill>
                  <a:schemeClr val="lt1"/>
                </a:solidFill>
                <a:latin typeface="Helvetica Neue"/>
                <a:ea typeface="Helvetica Neue"/>
                <a:cs typeface="Helvetica Neue"/>
                <a:sym typeface="Helvetica Neue"/>
              </a:defRPr>
            </a:lvl6pPr>
            <a:lvl7pPr marL="0" marR="0" lvl="6" indent="0" algn="l" rtl="0">
              <a:spcBef>
                <a:spcPts val="0"/>
              </a:spcBef>
              <a:buNone/>
              <a:defRPr sz="1800" b="1" i="0" u="none" strike="noStrike" cap="none">
                <a:solidFill>
                  <a:schemeClr val="lt1"/>
                </a:solidFill>
                <a:latin typeface="Helvetica Neue"/>
                <a:ea typeface="Helvetica Neue"/>
                <a:cs typeface="Helvetica Neue"/>
                <a:sym typeface="Helvetica Neue"/>
              </a:defRPr>
            </a:lvl7pPr>
            <a:lvl8pPr marL="0" marR="0" lvl="7" indent="0" algn="l" rtl="0">
              <a:spcBef>
                <a:spcPts val="0"/>
              </a:spcBef>
              <a:buNone/>
              <a:defRPr sz="1800" b="1" i="0" u="none" strike="noStrike" cap="none">
                <a:solidFill>
                  <a:schemeClr val="lt1"/>
                </a:solidFill>
                <a:latin typeface="Helvetica Neue"/>
                <a:ea typeface="Helvetica Neue"/>
                <a:cs typeface="Helvetica Neue"/>
                <a:sym typeface="Helvetica Neue"/>
              </a:defRPr>
            </a:lvl8pPr>
            <a:lvl9pPr marL="0" marR="0" lvl="8" indent="0" algn="l" rtl="0">
              <a:spcBef>
                <a:spcPts val="0"/>
              </a:spcBef>
              <a:buNone/>
              <a:defRPr sz="1800" b="1" i="0" u="none" strike="noStrike" cap="none">
                <a:solidFill>
                  <a:schemeClr val="lt1"/>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27"/>
        <p:cNvGrpSpPr/>
        <p:nvPr/>
      </p:nvGrpSpPr>
      <p:grpSpPr>
        <a:xfrm>
          <a:off x="0" y="0"/>
          <a:ext cx="0" cy="0"/>
          <a:chOff x="0" y="0"/>
          <a:chExt cx="0" cy="0"/>
        </a:xfrm>
      </p:grpSpPr>
      <p:sp>
        <p:nvSpPr>
          <p:cNvPr id="28" name="Google Shape;28;p23"/>
          <p:cNvSpPr txBox="1">
            <a:spLocks noGrp="1"/>
          </p:cNvSpPr>
          <p:nvPr>
            <p:ph type="body" idx="1"/>
          </p:nvPr>
        </p:nvSpPr>
        <p:spPr>
          <a:xfrm>
            <a:off x="609600" y="1099912"/>
            <a:ext cx="5386917" cy="639762"/>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00"/>
              </a:spcBef>
              <a:spcAft>
                <a:spcPts val="0"/>
              </a:spcAft>
              <a:buClr>
                <a:schemeClr val="dk1"/>
              </a:buClr>
              <a:buSzPts val="2000"/>
              <a:buFont typeface="Arial"/>
              <a:buNone/>
              <a:defRPr sz="2000" b="1" i="0" u="none" strike="noStrike" cap="none">
                <a:solidFill>
                  <a:schemeClr val="dk1"/>
                </a:solidFill>
                <a:latin typeface="Helvetica Neue"/>
                <a:ea typeface="Helvetica Neue"/>
                <a:cs typeface="Helvetica Neue"/>
                <a:sym typeface="Helvetica Neue"/>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29" name="Google Shape;29;p23"/>
          <p:cNvSpPr txBox="1">
            <a:spLocks noGrp="1"/>
          </p:cNvSpPr>
          <p:nvPr>
            <p:ph type="body" idx="2"/>
          </p:nvPr>
        </p:nvSpPr>
        <p:spPr>
          <a:xfrm>
            <a:off x="609600" y="1739675"/>
            <a:ext cx="5386917" cy="4386489"/>
          </a:xfrm>
          <a:prstGeom prst="rect">
            <a:avLst/>
          </a:prstGeom>
          <a:noFill/>
          <a:ln>
            <a:noFill/>
          </a:ln>
        </p:spPr>
        <p:txBody>
          <a:bodyPr spcFirstLastPara="1" wrap="square" lIns="91425" tIns="45700" rIns="91425" bIns="45700" anchor="t" anchorCtr="0">
            <a:no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Georgia"/>
                <a:ea typeface="Georgia"/>
                <a:cs typeface="Georgia"/>
                <a:sym typeface="Georgia"/>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Georgia"/>
                <a:ea typeface="Georgia"/>
                <a:cs typeface="Georgia"/>
                <a:sym typeface="Georgia"/>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Georgia"/>
                <a:ea typeface="Georgia"/>
                <a:cs typeface="Georgia"/>
                <a:sym typeface="Georgia"/>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30" name="Google Shape;30;p23"/>
          <p:cNvSpPr txBox="1">
            <a:spLocks noGrp="1"/>
          </p:cNvSpPr>
          <p:nvPr>
            <p:ph type="body" idx="3"/>
          </p:nvPr>
        </p:nvSpPr>
        <p:spPr>
          <a:xfrm>
            <a:off x="6193368" y="1098708"/>
            <a:ext cx="5389033" cy="639762"/>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00"/>
              </a:spcBef>
              <a:spcAft>
                <a:spcPts val="0"/>
              </a:spcAft>
              <a:buClr>
                <a:schemeClr val="dk1"/>
              </a:buClr>
              <a:buSzPts val="2000"/>
              <a:buFont typeface="Arial"/>
              <a:buNone/>
              <a:defRPr sz="2000" b="1" i="0" u="none" strike="noStrike" cap="none">
                <a:solidFill>
                  <a:schemeClr val="dk1"/>
                </a:solidFill>
                <a:latin typeface="Helvetica Neue"/>
                <a:ea typeface="Helvetica Neue"/>
                <a:cs typeface="Helvetica Neue"/>
                <a:sym typeface="Helvetica Neue"/>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1" name="Google Shape;31;p23"/>
          <p:cNvSpPr txBox="1">
            <a:spLocks noGrp="1"/>
          </p:cNvSpPr>
          <p:nvPr>
            <p:ph type="body" idx="4"/>
          </p:nvPr>
        </p:nvSpPr>
        <p:spPr>
          <a:xfrm>
            <a:off x="6193368" y="1738471"/>
            <a:ext cx="5389033" cy="4387693"/>
          </a:xfrm>
          <a:prstGeom prst="rect">
            <a:avLst/>
          </a:prstGeom>
          <a:noFill/>
          <a:ln>
            <a:noFill/>
          </a:ln>
        </p:spPr>
        <p:txBody>
          <a:bodyPr spcFirstLastPara="1" wrap="square" lIns="91425" tIns="45700" rIns="91425" bIns="45700" anchor="t" anchorCtr="0">
            <a:no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Georgia"/>
                <a:ea typeface="Georgia"/>
                <a:cs typeface="Georgia"/>
                <a:sym typeface="Georgia"/>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Georgia"/>
                <a:ea typeface="Georgia"/>
                <a:cs typeface="Georgia"/>
                <a:sym typeface="Georgia"/>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Georgia"/>
                <a:ea typeface="Georgia"/>
                <a:cs typeface="Georgia"/>
                <a:sym typeface="Georgia"/>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32" name="Google Shape;32;p23"/>
          <p:cNvSpPr txBox="1">
            <a:spLocks noGrp="1"/>
          </p:cNvSpPr>
          <p:nvPr>
            <p:ph type="title"/>
          </p:nvPr>
        </p:nvSpPr>
        <p:spPr>
          <a:xfrm>
            <a:off x="609600" y="274639"/>
            <a:ext cx="10972800" cy="360329"/>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2600"/>
              <a:buFont typeface="Helvetica Neue"/>
              <a:buNone/>
              <a:defRPr sz="2600" b="1" i="0" u="none" strike="noStrike" cap="non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3" name="Google Shape;33;p23"/>
          <p:cNvSpPr txBox="1">
            <a:spLocks noGrp="1"/>
          </p:cNvSpPr>
          <p:nvPr>
            <p:ph type="dt" idx="10"/>
          </p:nvPr>
        </p:nvSpPr>
        <p:spPr>
          <a:xfrm>
            <a:off x="609600" y="6220805"/>
            <a:ext cx="284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i="0" u="none" strike="noStrike" cap="none">
                <a:solidFill>
                  <a:schemeClr val="dk1"/>
                </a:solidFill>
                <a:latin typeface="Helvetica Neue"/>
                <a:ea typeface="Helvetica Neue"/>
                <a:cs typeface="Helvetica Neue"/>
                <a:sym typeface="Helvetica Neue"/>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23"/>
          <p:cNvSpPr txBox="1">
            <a:spLocks noGrp="1"/>
          </p:cNvSpPr>
          <p:nvPr>
            <p:ph type="ftr" idx="11"/>
          </p:nvPr>
        </p:nvSpPr>
        <p:spPr>
          <a:xfrm>
            <a:off x="4165600" y="6220805"/>
            <a:ext cx="3860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i="0" u="none" strike="noStrike" cap="none">
                <a:solidFill>
                  <a:schemeClr val="dk1"/>
                </a:solidFill>
                <a:latin typeface="Helvetica Neue"/>
                <a:ea typeface="Helvetica Neue"/>
                <a:cs typeface="Helvetica Neue"/>
                <a:sym typeface="Helvetica Neue"/>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23"/>
          <p:cNvSpPr txBox="1">
            <a:spLocks noGrp="1"/>
          </p:cNvSpPr>
          <p:nvPr>
            <p:ph type="sldNum" idx="12"/>
          </p:nvPr>
        </p:nvSpPr>
        <p:spPr>
          <a:xfrm>
            <a:off x="8438896" y="6220805"/>
            <a:ext cx="3442208"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1" i="0" u="none" strike="noStrike" cap="none">
                <a:solidFill>
                  <a:schemeClr val="lt1"/>
                </a:solidFill>
                <a:latin typeface="Helvetica Neue"/>
                <a:ea typeface="Helvetica Neue"/>
                <a:cs typeface="Helvetica Neue"/>
                <a:sym typeface="Helvetica Neue"/>
              </a:defRPr>
            </a:lvl1pPr>
            <a:lvl2pPr marL="0" marR="0" lvl="1" indent="0" algn="l" rtl="0">
              <a:spcBef>
                <a:spcPts val="0"/>
              </a:spcBef>
              <a:buNone/>
              <a:defRPr sz="1800" b="1" i="0" u="none" strike="noStrike" cap="none">
                <a:solidFill>
                  <a:schemeClr val="lt1"/>
                </a:solidFill>
                <a:latin typeface="Helvetica Neue"/>
                <a:ea typeface="Helvetica Neue"/>
                <a:cs typeface="Helvetica Neue"/>
                <a:sym typeface="Helvetica Neue"/>
              </a:defRPr>
            </a:lvl2pPr>
            <a:lvl3pPr marL="0" marR="0" lvl="2" indent="0" algn="l" rtl="0">
              <a:spcBef>
                <a:spcPts val="0"/>
              </a:spcBef>
              <a:buNone/>
              <a:defRPr sz="1800" b="1" i="0" u="none" strike="noStrike" cap="none">
                <a:solidFill>
                  <a:schemeClr val="lt1"/>
                </a:solidFill>
                <a:latin typeface="Helvetica Neue"/>
                <a:ea typeface="Helvetica Neue"/>
                <a:cs typeface="Helvetica Neue"/>
                <a:sym typeface="Helvetica Neue"/>
              </a:defRPr>
            </a:lvl3pPr>
            <a:lvl4pPr marL="0" marR="0" lvl="3" indent="0" algn="l" rtl="0">
              <a:spcBef>
                <a:spcPts val="0"/>
              </a:spcBef>
              <a:buNone/>
              <a:defRPr sz="1800" b="1" i="0" u="none" strike="noStrike" cap="none">
                <a:solidFill>
                  <a:schemeClr val="lt1"/>
                </a:solidFill>
                <a:latin typeface="Helvetica Neue"/>
                <a:ea typeface="Helvetica Neue"/>
                <a:cs typeface="Helvetica Neue"/>
                <a:sym typeface="Helvetica Neue"/>
              </a:defRPr>
            </a:lvl4pPr>
            <a:lvl5pPr marL="0" marR="0" lvl="4" indent="0" algn="l" rtl="0">
              <a:spcBef>
                <a:spcPts val="0"/>
              </a:spcBef>
              <a:buNone/>
              <a:defRPr sz="1800" b="1" i="0" u="none" strike="noStrike" cap="none">
                <a:solidFill>
                  <a:schemeClr val="lt1"/>
                </a:solidFill>
                <a:latin typeface="Helvetica Neue"/>
                <a:ea typeface="Helvetica Neue"/>
                <a:cs typeface="Helvetica Neue"/>
                <a:sym typeface="Helvetica Neue"/>
              </a:defRPr>
            </a:lvl5pPr>
            <a:lvl6pPr marL="0" marR="0" lvl="5" indent="0" algn="l" rtl="0">
              <a:spcBef>
                <a:spcPts val="0"/>
              </a:spcBef>
              <a:buNone/>
              <a:defRPr sz="1800" b="1" i="0" u="none" strike="noStrike" cap="none">
                <a:solidFill>
                  <a:schemeClr val="lt1"/>
                </a:solidFill>
                <a:latin typeface="Helvetica Neue"/>
                <a:ea typeface="Helvetica Neue"/>
                <a:cs typeface="Helvetica Neue"/>
                <a:sym typeface="Helvetica Neue"/>
              </a:defRPr>
            </a:lvl6pPr>
            <a:lvl7pPr marL="0" marR="0" lvl="6" indent="0" algn="l" rtl="0">
              <a:spcBef>
                <a:spcPts val="0"/>
              </a:spcBef>
              <a:buNone/>
              <a:defRPr sz="1800" b="1" i="0" u="none" strike="noStrike" cap="none">
                <a:solidFill>
                  <a:schemeClr val="lt1"/>
                </a:solidFill>
                <a:latin typeface="Helvetica Neue"/>
                <a:ea typeface="Helvetica Neue"/>
                <a:cs typeface="Helvetica Neue"/>
                <a:sym typeface="Helvetica Neue"/>
              </a:defRPr>
            </a:lvl7pPr>
            <a:lvl8pPr marL="0" marR="0" lvl="7" indent="0" algn="l" rtl="0">
              <a:spcBef>
                <a:spcPts val="0"/>
              </a:spcBef>
              <a:buNone/>
              <a:defRPr sz="1800" b="1" i="0" u="none" strike="noStrike" cap="none">
                <a:solidFill>
                  <a:schemeClr val="lt1"/>
                </a:solidFill>
                <a:latin typeface="Helvetica Neue"/>
                <a:ea typeface="Helvetica Neue"/>
                <a:cs typeface="Helvetica Neue"/>
                <a:sym typeface="Helvetica Neue"/>
              </a:defRPr>
            </a:lvl8pPr>
            <a:lvl9pPr marL="0" marR="0" lvl="8" indent="0" algn="l" rtl="0">
              <a:spcBef>
                <a:spcPts val="0"/>
              </a:spcBef>
              <a:buNone/>
              <a:defRPr sz="1800" b="1" i="0" u="none" strike="noStrike" cap="none">
                <a:solidFill>
                  <a:schemeClr val="lt1"/>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37"/>
        <p:cNvGrpSpPr/>
        <p:nvPr/>
      </p:nvGrpSpPr>
      <p:grpSpPr>
        <a:xfrm>
          <a:off x="0" y="0"/>
          <a:ext cx="0" cy="0"/>
          <a:chOff x="0" y="0"/>
          <a:chExt cx="0" cy="0"/>
        </a:xfrm>
      </p:grpSpPr>
      <p:sp>
        <p:nvSpPr>
          <p:cNvPr id="38" name="Google Shape;38;p20"/>
          <p:cNvSpPr txBox="1">
            <a:spLocks noGrp="1"/>
          </p:cNvSpPr>
          <p:nvPr>
            <p:ph type="title"/>
          </p:nvPr>
        </p:nvSpPr>
        <p:spPr>
          <a:xfrm>
            <a:off x="609600" y="274639"/>
            <a:ext cx="10972800" cy="360329"/>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13294B"/>
              </a:buClr>
              <a:buSzPts val="2600"/>
              <a:buFont typeface="Helvetica Neue"/>
              <a:buNone/>
              <a:defRPr sz="2600" b="1" i="0" u="none" strike="noStrike" cap="none">
                <a:solidFill>
                  <a:srgbClr val="13294B"/>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9" name="Google Shape;39;p20"/>
          <p:cNvSpPr txBox="1">
            <a:spLocks noGrp="1"/>
          </p:cNvSpPr>
          <p:nvPr>
            <p:ph type="body" idx="1"/>
          </p:nvPr>
        </p:nvSpPr>
        <p:spPr>
          <a:xfrm>
            <a:off x="609600" y="1098708"/>
            <a:ext cx="5384800" cy="5027456"/>
          </a:xfrm>
          <a:prstGeom prst="rect">
            <a:avLst/>
          </a:prstGeom>
          <a:noFill/>
          <a:ln>
            <a:noFill/>
          </a:ln>
        </p:spPr>
        <p:txBody>
          <a:bodyPr spcFirstLastPara="1" wrap="square" lIns="91425" tIns="45700" rIns="91425" bIns="45700" anchor="t" anchorCtr="0">
            <a:noAutofit/>
          </a:bodyPr>
          <a:lstStyle>
            <a:lvl1pPr marL="457200" marR="0" lvl="0" indent="-406400" algn="l" rtl="0">
              <a:spcBef>
                <a:spcPts val="560"/>
              </a:spcBef>
              <a:spcAft>
                <a:spcPts val="0"/>
              </a:spcAft>
              <a:buClr>
                <a:srgbClr val="13294B"/>
              </a:buClr>
              <a:buSzPts val="2800"/>
              <a:buFont typeface="Arial"/>
              <a:buChar char="•"/>
              <a:defRPr sz="2800" b="0" i="0" u="none" strike="noStrike" cap="none">
                <a:solidFill>
                  <a:srgbClr val="13294B"/>
                </a:solidFill>
                <a:latin typeface="Georgia"/>
                <a:ea typeface="Georgia"/>
                <a:cs typeface="Georgia"/>
                <a:sym typeface="Georgia"/>
              </a:defRPr>
            </a:lvl1pPr>
            <a:lvl2pPr marL="914400" marR="0" lvl="1" indent="-381000" algn="l" rtl="0">
              <a:spcBef>
                <a:spcPts val="480"/>
              </a:spcBef>
              <a:spcAft>
                <a:spcPts val="0"/>
              </a:spcAft>
              <a:buClr>
                <a:srgbClr val="13294B"/>
              </a:buClr>
              <a:buSzPts val="2400"/>
              <a:buFont typeface="Arial"/>
              <a:buChar char="–"/>
              <a:defRPr sz="2400" b="0" i="0" u="none" strike="noStrike" cap="none">
                <a:solidFill>
                  <a:srgbClr val="13294B"/>
                </a:solidFill>
                <a:latin typeface="Georgia"/>
                <a:ea typeface="Georgia"/>
                <a:cs typeface="Georgia"/>
                <a:sym typeface="Georgia"/>
              </a:defRPr>
            </a:lvl2pPr>
            <a:lvl3pPr marL="1371600" marR="0" lvl="2" indent="-355600" algn="l" rtl="0">
              <a:spcBef>
                <a:spcPts val="400"/>
              </a:spcBef>
              <a:spcAft>
                <a:spcPts val="0"/>
              </a:spcAft>
              <a:buClr>
                <a:srgbClr val="13294B"/>
              </a:buClr>
              <a:buSzPts val="2000"/>
              <a:buFont typeface="Arial"/>
              <a:buChar char="•"/>
              <a:defRPr sz="2000" b="0" i="0" u="none" strike="noStrike" cap="none">
                <a:solidFill>
                  <a:srgbClr val="13294B"/>
                </a:solidFill>
                <a:latin typeface="Georgia"/>
                <a:ea typeface="Georgia"/>
                <a:cs typeface="Georgia"/>
                <a:sym typeface="Georgia"/>
              </a:defRPr>
            </a:lvl3pPr>
            <a:lvl4pPr marL="1828800" marR="0" lvl="3" indent="-342900" algn="l" rtl="0">
              <a:spcBef>
                <a:spcPts val="360"/>
              </a:spcBef>
              <a:spcAft>
                <a:spcPts val="0"/>
              </a:spcAft>
              <a:buClr>
                <a:srgbClr val="13294B"/>
              </a:buClr>
              <a:buSzPts val="1800"/>
              <a:buFont typeface="Arial"/>
              <a:buChar char="–"/>
              <a:defRPr sz="1800" b="0" i="0" u="none" strike="noStrike" cap="none">
                <a:solidFill>
                  <a:srgbClr val="13294B"/>
                </a:solidFill>
                <a:latin typeface="Georgia"/>
                <a:ea typeface="Georgia"/>
                <a:cs typeface="Georgia"/>
                <a:sym typeface="Georgia"/>
              </a:defRPr>
            </a:lvl4pPr>
            <a:lvl5pPr marL="2286000" marR="0" lvl="4" indent="-342900" algn="l" rtl="0">
              <a:spcBef>
                <a:spcPts val="360"/>
              </a:spcBef>
              <a:spcAft>
                <a:spcPts val="0"/>
              </a:spcAft>
              <a:buClr>
                <a:srgbClr val="13294B"/>
              </a:buClr>
              <a:buSzPts val="1800"/>
              <a:buFont typeface="Arial"/>
              <a:buChar char="»"/>
              <a:defRPr sz="1800" b="0" i="0" u="none" strike="noStrike" cap="none">
                <a:solidFill>
                  <a:srgbClr val="13294B"/>
                </a:solidFill>
                <a:latin typeface="Georgia"/>
                <a:ea typeface="Georgia"/>
                <a:cs typeface="Georgia"/>
                <a:sym typeface="Georgia"/>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20"/>
          <p:cNvSpPr txBox="1">
            <a:spLocks noGrp="1"/>
          </p:cNvSpPr>
          <p:nvPr>
            <p:ph type="body" idx="2"/>
          </p:nvPr>
        </p:nvSpPr>
        <p:spPr>
          <a:xfrm>
            <a:off x="6197600" y="1098708"/>
            <a:ext cx="5384800" cy="5027456"/>
          </a:xfrm>
          <a:prstGeom prst="rect">
            <a:avLst/>
          </a:prstGeom>
          <a:noFill/>
          <a:ln>
            <a:noFill/>
          </a:ln>
        </p:spPr>
        <p:txBody>
          <a:bodyPr spcFirstLastPara="1" wrap="square" lIns="91425" tIns="45700" rIns="91425" bIns="45700" anchor="t" anchorCtr="0">
            <a:noAutofit/>
          </a:bodyPr>
          <a:lstStyle>
            <a:lvl1pPr marL="457200" marR="0" lvl="0" indent="-406400" algn="l" rtl="0">
              <a:spcBef>
                <a:spcPts val="560"/>
              </a:spcBef>
              <a:spcAft>
                <a:spcPts val="0"/>
              </a:spcAft>
              <a:buClr>
                <a:srgbClr val="13294B"/>
              </a:buClr>
              <a:buSzPts val="2800"/>
              <a:buFont typeface="Arial"/>
              <a:buChar char="•"/>
              <a:defRPr sz="2800" b="0" i="0" u="none" strike="noStrike" cap="none">
                <a:solidFill>
                  <a:srgbClr val="13294B"/>
                </a:solidFill>
                <a:latin typeface="Georgia"/>
                <a:ea typeface="Georgia"/>
                <a:cs typeface="Georgia"/>
                <a:sym typeface="Georgia"/>
              </a:defRPr>
            </a:lvl1pPr>
            <a:lvl2pPr marL="914400" marR="0" lvl="1" indent="-381000" algn="l" rtl="0">
              <a:spcBef>
                <a:spcPts val="480"/>
              </a:spcBef>
              <a:spcAft>
                <a:spcPts val="0"/>
              </a:spcAft>
              <a:buClr>
                <a:srgbClr val="13294B"/>
              </a:buClr>
              <a:buSzPts val="2400"/>
              <a:buFont typeface="Arial"/>
              <a:buChar char="–"/>
              <a:defRPr sz="2400" b="0" i="0" u="none" strike="noStrike" cap="none">
                <a:solidFill>
                  <a:srgbClr val="13294B"/>
                </a:solidFill>
                <a:latin typeface="Georgia"/>
                <a:ea typeface="Georgia"/>
                <a:cs typeface="Georgia"/>
                <a:sym typeface="Georgia"/>
              </a:defRPr>
            </a:lvl2pPr>
            <a:lvl3pPr marL="1371600" marR="0" lvl="2" indent="-355600" algn="l" rtl="0">
              <a:spcBef>
                <a:spcPts val="400"/>
              </a:spcBef>
              <a:spcAft>
                <a:spcPts val="0"/>
              </a:spcAft>
              <a:buClr>
                <a:srgbClr val="13294B"/>
              </a:buClr>
              <a:buSzPts val="2000"/>
              <a:buFont typeface="Arial"/>
              <a:buChar char="•"/>
              <a:defRPr sz="2000" b="0" i="0" u="none" strike="noStrike" cap="none">
                <a:solidFill>
                  <a:srgbClr val="13294B"/>
                </a:solidFill>
                <a:latin typeface="Georgia"/>
                <a:ea typeface="Georgia"/>
                <a:cs typeface="Georgia"/>
                <a:sym typeface="Georgia"/>
              </a:defRPr>
            </a:lvl3pPr>
            <a:lvl4pPr marL="1828800" marR="0" lvl="3" indent="-342900" algn="l" rtl="0">
              <a:spcBef>
                <a:spcPts val="360"/>
              </a:spcBef>
              <a:spcAft>
                <a:spcPts val="0"/>
              </a:spcAft>
              <a:buClr>
                <a:srgbClr val="13294B"/>
              </a:buClr>
              <a:buSzPts val="1800"/>
              <a:buFont typeface="Arial"/>
              <a:buChar char="–"/>
              <a:defRPr sz="1800" b="0" i="0" u="none" strike="noStrike" cap="none">
                <a:solidFill>
                  <a:srgbClr val="13294B"/>
                </a:solidFill>
                <a:latin typeface="Georgia"/>
                <a:ea typeface="Georgia"/>
                <a:cs typeface="Georgia"/>
                <a:sym typeface="Georgia"/>
              </a:defRPr>
            </a:lvl4pPr>
            <a:lvl5pPr marL="2286000" marR="0" lvl="4" indent="-342900" algn="l" rtl="0">
              <a:spcBef>
                <a:spcPts val="360"/>
              </a:spcBef>
              <a:spcAft>
                <a:spcPts val="0"/>
              </a:spcAft>
              <a:buClr>
                <a:srgbClr val="13294B"/>
              </a:buClr>
              <a:buSzPts val="1800"/>
              <a:buFont typeface="Arial"/>
              <a:buChar char="»"/>
              <a:defRPr sz="1800" b="0" i="0" u="none" strike="noStrike" cap="none">
                <a:solidFill>
                  <a:srgbClr val="13294B"/>
                </a:solidFill>
                <a:latin typeface="Georgia"/>
                <a:ea typeface="Georgia"/>
                <a:cs typeface="Georgia"/>
                <a:sym typeface="Georgia"/>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1" name="Google Shape;41;p20"/>
          <p:cNvSpPr txBox="1">
            <a:spLocks noGrp="1"/>
          </p:cNvSpPr>
          <p:nvPr>
            <p:ph type="dt" idx="10"/>
          </p:nvPr>
        </p:nvSpPr>
        <p:spPr>
          <a:xfrm>
            <a:off x="9360717" y="6220805"/>
            <a:ext cx="1407913"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i="0" u="none" strike="noStrike" cap="none">
                <a:solidFill>
                  <a:schemeClr val="dk1"/>
                </a:solidFill>
                <a:latin typeface="Helvetica Neue"/>
                <a:ea typeface="Helvetica Neue"/>
                <a:cs typeface="Helvetica Neue"/>
                <a:sym typeface="Helvetica Neue"/>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20"/>
          <p:cNvSpPr txBox="1">
            <a:spLocks noGrp="1"/>
          </p:cNvSpPr>
          <p:nvPr>
            <p:ph type="ftr" idx="11"/>
          </p:nvPr>
        </p:nvSpPr>
        <p:spPr>
          <a:xfrm>
            <a:off x="4165600" y="6220805"/>
            <a:ext cx="3860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i="0" u="none" strike="noStrike" cap="none">
                <a:solidFill>
                  <a:schemeClr val="dk1"/>
                </a:solidFill>
                <a:latin typeface="Helvetica Neue"/>
                <a:ea typeface="Helvetica Neue"/>
                <a:cs typeface="Helvetica Neue"/>
                <a:sym typeface="Helvetica Neue"/>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 name="Google Shape;43;p20"/>
          <p:cNvSpPr txBox="1">
            <a:spLocks noGrp="1"/>
          </p:cNvSpPr>
          <p:nvPr>
            <p:ph type="sldNum" idx="12"/>
          </p:nvPr>
        </p:nvSpPr>
        <p:spPr>
          <a:xfrm>
            <a:off x="10901809" y="6220805"/>
            <a:ext cx="979295"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1" i="0" u="none" strike="noStrike" cap="none">
                <a:solidFill>
                  <a:schemeClr val="lt1"/>
                </a:solidFill>
                <a:latin typeface="Helvetica Neue"/>
                <a:ea typeface="Helvetica Neue"/>
                <a:cs typeface="Helvetica Neue"/>
                <a:sym typeface="Helvetica Neue"/>
              </a:defRPr>
            </a:lvl1pPr>
            <a:lvl2pPr marL="0" marR="0" lvl="1" indent="0" algn="l" rtl="0">
              <a:spcBef>
                <a:spcPts val="0"/>
              </a:spcBef>
              <a:buNone/>
              <a:defRPr sz="1800" b="1" i="0" u="none" strike="noStrike" cap="none">
                <a:solidFill>
                  <a:schemeClr val="lt1"/>
                </a:solidFill>
                <a:latin typeface="Helvetica Neue"/>
                <a:ea typeface="Helvetica Neue"/>
                <a:cs typeface="Helvetica Neue"/>
                <a:sym typeface="Helvetica Neue"/>
              </a:defRPr>
            </a:lvl2pPr>
            <a:lvl3pPr marL="0" marR="0" lvl="2" indent="0" algn="l" rtl="0">
              <a:spcBef>
                <a:spcPts val="0"/>
              </a:spcBef>
              <a:buNone/>
              <a:defRPr sz="1800" b="1" i="0" u="none" strike="noStrike" cap="none">
                <a:solidFill>
                  <a:schemeClr val="lt1"/>
                </a:solidFill>
                <a:latin typeface="Helvetica Neue"/>
                <a:ea typeface="Helvetica Neue"/>
                <a:cs typeface="Helvetica Neue"/>
                <a:sym typeface="Helvetica Neue"/>
              </a:defRPr>
            </a:lvl3pPr>
            <a:lvl4pPr marL="0" marR="0" lvl="3" indent="0" algn="l" rtl="0">
              <a:spcBef>
                <a:spcPts val="0"/>
              </a:spcBef>
              <a:buNone/>
              <a:defRPr sz="1800" b="1" i="0" u="none" strike="noStrike" cap="none">
                <a:solidFill>
                  <a:schemeClr val="lt1"/>
                </a:solidFill>
                <a:latin typeface="Helvetica Neue"/>
                <a:ea typeface="Helvetica Neue"/>
                <a:cs typeface="Helvetica Neue"/>
                <a:sym typeface="Helvetica Neue"/>
              </a:defRPr>
            </a:lvl4pPr>
            <a:lvl5pPr marL="0" marR="0" lvl="4" indent="0" algn="l" rtl="0">
              <a:spcBef>
                <a:spcPts val="0"/>
              </a:spcBef>
              <a:buNone/>
              <a:defRPr sz="1800" b="1" i="0" u="none" strike="noStrike" cap="none">
                <a:solidFill>
                  <a:schemeClr val="lt1"/>
                </a:solidFill>
                <a:latin typeface="Helvetica Neue"/>
                <a:ea typeface="Helvetica Neue"/>
                <a:cs typeface="Helvetica Neue"/>
                <a:sym typeface="Helvetica Neue"/>
              </a:defRPr>
            </a:lvl5pPr>
            <a:lvl6pPr marL="0" marR="0" lvl="5" indent="0" algn="l" rtl="0">
              <a:spcBef>
                <a:spcPts val="0"/>
              </a:spcBef>
              <a:buNone/>
              <a:defRPr sz="1800" b="1" i="0" u="none" strike="noStrike" cap="none">
                <a:solidFill>
                  <a:schemeClr val="lt1"/>
                </a:solidFill>
                <a:latin typeface="Helvetica Neue"/>
                <a:ea typeface="Helvetica Neue"/>
                <a:cs typeface="Helvetica Neue"/>
                <a:sym typeface="Helvetica Neue"/>
              </a:defRPr>
            </a:lvl6pPr>
            <a:lvl7pPr marL="0" marR="0" lvl="6" indent="0" algn="l" rtl="0">
              <a:spcBef>
                <a:spcPts val="0"/>
              </a:spcBef>
              <a:buNone/>
              <a:defRPr sz="1800" b="1" i="0" u="none" strike="noStrike" cap="none">
                <a:solidFill>
                  <a:schemeClr val="lt1"/>
                </a:solidFill>
                <a:latin typeface="Helvetica Neue"/>
                <a:ea typeface="Helvetica Neue"/>
                <a:cs typeface="Helvetica Neue"/>
                <a:sym typeface="Helvetica Neue"/>
              </a:defRPr>
            </a:lvl7pPr>
            <a:lvl8pPr marL="0" marR="0" lvl="7" indent="0" algn="l" rtl="0">
              <a:spcBef>
                <a:spcPts val="0"/>
              </a:spcBef>
              <a:buNone/>
              <a:defRPr sz="1800" b="1" i="0" u="none" strike="noStrike" cap="none">
                <a:solidFill>
                  <a:schemeClr val="lt1"/>
                </a:solidFill>
                <a:latin typeface="Helvetica Neue"/>
                <a:ea typeface="Helvetica Neue"/>
                <a:cs typeface="Helvetica Neue"/>
                <a:sym typeface="Helvetica Neue"/>
              </a:defRPr>
            </a:lvl8pPr>
            <a:lvl9pPr marL="0" marR="0" lvl="8" indent="0" algn="l" rtl="0">
              <a:spcBef>
                <a:spcPts val="0"/>
              </a:spcBef>
              <a:buNone/>
              <a:defRPr sz="1800" b="1" i="0" u="none" strike="noStrike" cap="none">
                <a:solidFill>
                  <a:schemeClr val="lt1"/>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44"/>
        <p:cNvGrpSpPr/>
        <p:nvPr/>
      </p:nvGrpSpPr>
      <p:grpSpPr>
        <a:xfrm>
          <a:off x="0" y="0"/>
          <a:ext cx="0" cy="0"/>
          <a:chOff x="0" y="0"/>
          <a:chExt cx="0" cy="0"/>
        </a:xfrm>
      </p:grpSpPr>
      <p:sp>
        <p:nvSpPr>
          <p:cNvPr id="45" name="Google Shape;45;p21"/>
          <p:cNvSpPr txBox="1">
            <a:spLocks noGrp="1"/>
          </p:cNvSpPr>
          <p:nvPr>
            <p:ph type="dt" idx="10"/>
          </p:nvPr>
        </p:nvSpPr>
        <p:spPr>
          <a:xfrm>
            <a:off x="9360717" y="6220805"/>
            <a:ext cx="1407913"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i="0" u="none" strike="noStrike" cap="none">
                <a:solidFill>
                  <a:schemeClr val="dk1"/>
                </a:solidFill>
                <a:latin typeface="Helvetica Neue"/>
                <a:ea typeface="Helvetica Neue"/>
                <a:cs typeface="Helvetica Neue"/>
                <a:sym typeface="Helvetica Neue"/>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6" name="Google Shape;46;p21"/>
          <p:cNvSpPr txBox="1">
            <a:spLocks noGrp="1"/>
          </p:cNvSpPr>
          <p:nvPr>
            <p:ph type="ftr" idx="11"/>
          </p:nvPr>
        </p:nvSpPr>
        <p:spPr>
          <a:xfrm>
            <a:off x="4165600" y="6220805"/>
            <a:ext cx="3860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i="0" u="none" strike="noStrike" cap="none">
                <a:solidFill>
                  <a:schemeClr val="dk1"/>
                </a:solidFill>
                <a:latin typeface="Helvetica Neue"/>
                <a:ea typeface="Helvetica Neue"/>
                <a:cs typeface="Helvetica Neue"/>
                <a:sym typeface="Helvetica Neue"/>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7" name="Google Shape;47;p21"/>
          <p:cNvSpPr txBox="1">
            <a:spLocks noGrp="1"/>
          </p:cNvSpPr>
          <p:nvPr>
            <p:ph type="sldNum" idx="12"/>
          </p:nvPr>
        </p:nvSpPr>
        <p:spPr>
          <a:xfrm>
            <a:off x="10901809" y="6220805"/>
            <a:ext cx="979295"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1" i="0" u="none" strike="noStrike" cap="none">
                <a:solidFill>
                  <a:schemeClr val="lt1"/>
                </a:solidFill>
                <a:latin typeface="Helvetica Neue"/>
                <a:ea typeface="Helvetica Neue"/>
                <a:cs typeface="Helvetica Neue"/>
                <a:sym typeface="Helvetica Neue"/>
              </a:defRPr>
            </a:lvl1pPr>
            <a:lvl2pPr marL="0" marR="0" lvl="1" indent="0" algn="l" rtl="0">
              <a:spcBef>
                <a:spcPts val="0"/>
              </a:spcBef>
              <a:buNone/>
              <a:defRPr sz="1800" b="1" i="0" u="none" strike="noStrike" cap="none">
                <a:solidFill>
                  <a:schemeClr val="lt1"/>
                </a:solidFill>
                <a:latin typeface="Helvetica Neue"/>
                <a:ea typeface="Helvetica Neue"/>
                <a:cs typeface="Helvetica Neue"/>
                <a:sym typeface="Helvetica Neue"/>
              </a:defRPr>
            </a:lvl2pPr>
            <a:lvl3pPr marL="0" marR="0" lvl="2" indent="0" algn="l" rtl="0">
              <a:spcBef>
                <a:spcPts val="0"/>
              </a:spcBef>
              <a:buNone/>
              <a:defRPr sz="1800" b="1" i="0" u="none" strike="noStrike" cap="none">
                <a:solidFill>
                  <a:schemeClr val="lt1"/>
                </a:solidFill>
                <a:latin typeface="Helvetica Neue"/>
                <a:ea typeface="Helvetica Neue"/>
                <a:cs typeface="Helvetica Neue"/>
                <a:sym typeface="Helvetica Neue"/>
              </a:defRPr>
            </a:lvl3pPr>
            <a:lvl4pPr marL="0" marR="0" lvl="3" indent="0" algn="l" rtl="0">
              <a:spcBef>
                <a:spcPts val="0"/>
              </a:spcBef>
              <a:buNone/>
              <a:defRPr sz="1800" b="1" i="0" u="none" strike="noStrike" cap="none">
                <a:solidFill>
                  <a:schemeClr val="lt1"/>
                </a:solidFill>
                <a:latin typeface="Helvetica Neue"/>
                <a:ea typeface="Helvetica Neue"/>
                <a:cs typeface="Helvetica Neue"/>
                <a:sym typeface="Helvetica Neue"/>
              </a:defRPr>
            </a:lvl4pPr>
            <a:lvl5pPr marL="0" marR="0" lvl="4" indent="0" algn="l" rtl="0">
              <a:spcBef>
                <a:spcPts val="0"/>
              </a:spcBef>
              <a:buNone/>
              <a:defRPr sz="1800" b="1" i="0" u="none" strike="noStrike" cap="none">
                <a:solidFill>
                  <a:schemeClr val="lt1"/>
                </a:solidFill>
                <a:latin typeface="Helvetica Neue"/>
                <a:ea typeface="Helvetica Neue"/>
                <a:cs typeface="Helvetica Neue"/>
                <a:sym typeface="Helvetica Neue"/>
              </a:defRPr>
            </a:lvl5pPr>
            <a:lvl6pPr marL="0" marR="0" lvl="5" indent="0" algn="l" rtl="0">
              <a:spcBef>
                <a:spcPts val="0"/>
              </a:spcBef>
              <a:buNone/>
              <a:defRPr sz="1800" b="1" i="0" u="none" strike="noStrike" cap="none">
                <a:solidFill>
                  <a:schemeClr val="lt1"/>
                </a:solidFill>
                <a:latin typeface="Helvetica Neue"/>
                <a:ea typeface="Helvetica Neue"/>
                <a:cs typeface="Helvetica Neue"/>
                <a:sym typeface="Helvetica Neue"/>
              </a:defRPr>
            </a:lvl6pPr>
            <a:lvl7pPr marL="0" marR="0" lvl="6" indent="0" algn="l" rtl="0">
              <a:spcBef>
                <a:spcPts val="0"/>
              </a:spcBef>
              <a:buNone/>
              <a:defRPr sz="1800" b="1" i="0" u="none" strike="noStrike" cap="none">
                <a:solidFill>
                  <a:schemeClr val="lt1"/>
                </a:solidFill>
                <a:latin typeface="Helvetica Neue"/>
                <a:ea typeface="Helvetica Neue"/>
                <a:cs typeface="Helvetica Neue"/>
                <a:sym typeface="Helvetica Neue"/>
              </a:defRPr>
            </a:lvl7pPr>
            <a:lvl8pPr marL="0" marR="0" lvl="7" indent="0" algn="l" rtl="0">
              <a:spcBef>
                <a:spcPts val="0"/>
              </a:spcBef>
              <a:buNone/>
              <a:defRPr sz="1800" b="1" i="0" u="none" strike="noStrike" cap="none">
                <a:solidFill>
                  <a:schemeClr val="lt1"/>
                </a:solidFill>
                <a:latin typeface="Helvetica Neue"/>
                <a:ea typeface="Helvetica Neue"/>
                <a:cs typeface="Helvetica Neue"/>
                <a:sym typeface="Helvetica Neue"/>
              </a:defRPr>
            </a:lvl8pPr>
            <a:lvl9pPr marL="0" marR="0" lvl="8" indent="0" algn="l" rtl="0">
              <a:spcBef>
                <a:spcPts val="0"/>
              </a:spcBef>
              <a:buNone/>
              <a:defRPr sz="1800" b="1" i="0" u="none" strike="noStrike" cap="none">
                <a:solidFill>
                  <a:schemeClr val="lt1"/>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US"/>
              <a:t>‹#›</a:t>
            </a:fld>
            <a:endParaRPr/>
          </a:p>
        </p:txBody>
      </p:sp>
      <p:sp>
        <p:nvSpPr>
          <p:cNvPr id="48" name="Google Shape;48;p21"/>
          <p:cNvSpPr txBox="1">
            <a:spLocks noGrp="1"/>
          </p:cNvSpPr>
          <p:nvPr>
            <p:ph type="body" idx="1"/>
          </p:nvPr>
        </p:nvSpPr>
        <p:spPr>
          <a:xfrm>
            <a:off x="609600" y="1098708"/>
            <a:ext cx="10972800" cy="5027456"/>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rgbClr val="13294B"/>
              </a:buClr>
              <a:buSzPts val="3200"/>
              <a:buFont typeface="Arial"/>
              <a:buChar char="•"/>
              <a:defRPr sz="3200" b="0" i="0" u="none" strike="noStrike" cap="none">
                <a:solidFill>
                  <a:srgbClr val="13294B"/>
                </a:solidFill>
                <a:latin typeface="Georgia"/>
                <a:ea typeface="Georgia"/>
                <a:cs typeface="Georgia"/>
                <a:sym typeface="Georgia"/>
              </a:defRPr>
            </a:lvl1pPr>
            <a:lvl2pPr marL="914400" marR="0" lvl="1" indent="-406400" algn="l" rtl="0">
              <a:spcBef>
                <a:spcPts val="560"/>
              </a:spcBef>
              <a:spcAft>
                <a:spcPts val="0"/>
              </a:spcAft>
              <a:buClr>
                <a:srgbClr val="13294B"/>
              </a:buClr>
              <a:buSzPts val="2800"/>
              <a:buFont typeface="Arial"/>
              <a:buChar char="–"/>
              <a:defRPr sz="2800" b="0" i="0" u="none" strike="noStrike" cap="none">
                <a:solidFill>
                  <a:srgbClr val="13294B"/>
                </a:solidFill>
                <a:latin typeface="Georgia"/>
                <a:ea typeface="Georgia"/>
                <a:cs typeface="Georgia"/>
                <a:sym typeface="Georgia"/>
              </a:defRPr>
            </a:lvl2pPr>
            <a:lvl3pPr marL="1371600" marR="0" lvl="2" indent="-381000" algn="l" rtl="0">
              <a:spcBef>
                <a:spcPts val="480"/>
              </a:spcBef>
              <a:spcAft>
                <a:spcPts val="0"/>
              </a:spcAft>
              <a:buClr>
                <a:srgbClr val="13294B"/>
              </a:buClr>
              <a:buSzPts val="2400"/>
              <a:buFont typeface="Arial"/>
              <a:buChar char="•"/>
              <a:defRPr sz="2400" b="0" i="0" u="none" strike="noStrike" cap="none">
                <a:solidFill>
                  <a:srgbClr val="13294B"/>
                </a:solidFill>
                <a:latin typeface="Georgia"/>
                <a:ea typeface="Georgia"/>
                <a:cs typeface="Georgia"/>
                <a:sym typeface="Georgia"/>
              </a:defRPr>
            </a:lvl3pPr>
            <a:lvl4pPr marL="1828800" marR="0" lvl="3" indent="-355600" algn="l" rtl="0">
              <a:spcBef>
                <a:spcPts val="400"/>
              </a:spcBef>
              <a:spcAft>
                <a:spcPts val="0"/>
              </a:spcAft>
              <a:buClr>
                <a:srgbClr val="13294B"/>
              </a:buClr>
              <a:buSzPts val="2000"/>
              <a:buFont typeface="Arial"/>
              <a:buChar char="–"/>
              <a:defRPr sz="2000" b="0" i="0" u="none" strike="noStrike" cap="none">
                <a:solidFill>
                  <a:srgbClr val="13294B"/>
                </a:solidFill>
                <a:latin typeface="Georgia"/>
                <a:ea typeface="Georgia"/>
                <a:cs typeface="Georgia"/>
                <a:sym typeface="Georgia"/>
              </a:defRPr>
            </a:lvl4pPr>
            <a:lvl5pPr marL="2286000" marR="0" lvl="4" indent="-355600" algn="l" rtl="0">
              <a:spcBef>
                <a:spcPts val="400"/>
              </a:spcBef>
              <a:spcAft>
                <a:spcPts val="0"/>
              </a:spcAft>
              <a:buClr>
                <a:srgbClr val="13294B"/>
              </a:buClr>
              <a:buSzPts val="2000"/>
              <a:buFont typeface="Arial"/>
              <a:buChar char="»"/>
              <a:defRPr sz="2000" b="0" i="0" u="none" strike="noStrike" cap="none">
                <a:solidFill>
                  <a:srgbClr val="13294B"/>
                </a:solidFill>
                <a:latin typeface="Georgia"/>
                <a:ea typeface="Georgia"/>
                <a:cs typeface="Georgia"/>
                <a:sym typeface="Georgi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9" name="Google Shape;49;p21"/>
          <p:cNvSpPr txBox="1">
            <a:spLocks noGrp="1"/>
          </p:cNvSpPr>
          <p:nvPr>
            <p:ph type="title"/>
          </p:nvPr>
        </p:nvSpPr>
        <p:spPr>
          <a:xfrm>
            <a:off x="609600" y="274639"/>
            <a:ext cx="10972800" cy="360329"/>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13294B"/>
              </a:buClr>
              <a:buSzPts val="2600"/>
              <a:buFont typeface="Helvetica Neue"/>
              <a:buNone/>
              <a:defRPr sz="2600" b="1" i="0" u="none" strike="noStrike" cap="none">
                <a:solidFill>
                  <a:srgbClr val="13294B"/>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50"/>
        <p:cNvGrpSpPr/>
        <p:nvPr/>
      </p:nvGrpSpPr>
      <p:grpSpPr>
        <a:xfrm>
          <a:off x="0" y="0"/>
          <a:ext cx="0" cy="0"/>
          <a:chOff x="0" y="0"/>
          <a:chExt cx="0" cy="0"/>
        </a:xfrm>
      </p:grpSpPr>
      <p:sp>
        <p:nvSpPr>
          <p:cNvPr id="51" name="Google Shape;51;p22"/>
          <p:cNvSpPr txBox="1">
            <a:spLocks noGrp="1"/>
          </p:cNvSpPr>
          <p:nvPr>
            <p:ph type="title"/>
          </p:nvPr>
        </p:nvSpPr>
        <p:spPr>
          <a:xfrm>
            <a:off x="609600" y="274639"/>
            <a:ext cx="10972800" cy="360329"/>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13294B"/>
              </a:buClr>
              <a:buSzPts val="2600"/>
              <a:buFont typeface="Helvetica Neue"/>
              <a:buNone/>
              <a:defRPr sz="2600" b="1" i="0" u="none" strike="noStrike" cap="none">
                <a:solidFill>
                  <a:srgbClr val="13294B"/>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22"/>
          <p:cNvSpPr txBox="1">
            <a:spLocks noGrp="1"/>
          </p:cNvSpPr>
          <p:nvPr>
            <p:ph type="body" idx="1"/>
          </p:nvPr>
        </p:nvSpPr>
        <p:spPr>
          <a:xfrm>
            <a:off x="609600" y="1099912"/>
            <a:ext cx="5386917" cy="639762"/>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00"/>
              </a:spcBef>
              <a:spcAft>
                <a:spcPts val="0"/>
              </a:spcAft>
              <a:buClr>
                <a:srgbClr val="13294B"/>
              </a:buClr>
              <a:buSzPts val="2000"/>
              <a:buFont typeface="Arial"/>
              <a:buNone/>
              <a:defRPr sz="2000" b="1" i="0" u="none" strike="noStrike" cap="none">
                <a:solidFill>
                  <a:srgbClr val="13294B"/>
                </a:solidFill>
                <a:latin typeface="Helvetica Neue"/>
                <a:ea typeface="Helvetica Neue"/>
                <a:cs typeface="Helvetica Neue"/>
                <a:sym typeface="Helvetica Neue"/>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22"/>
          <p:cNvSpPr txBox="1">
            <a:spLocks noGrp="1"/>
          </p:cNvSpPr>
          <p:nvPr>
            <p:ph type="body" idx="2"/>
          </p:nvPr>
        </p:nvSpPr>
        <p:spPr>
          <a:xfrm>
            <a:off x="609600" y="1739675"/>
            <a:ext cx="5386917" cy="4386489"/>
          </a:xfrm>
          <a:prstGeom prst="rect">
            <a:avLst/>
          </a:prstGeom>
          <a:noFill/>
          <a:ln>
            <a:noFill/>
          </a:ln>
        </p:spPr>
        <p:txBody>
          <a:bodyPr spcFirstLastPara="1" wrap="square" lIns="91425" tIns="45700" rIns="91425" bIns="45700" anchor="t" anchorCtr="0">
            <a:noAutofit/>
          </a:bodyPr>
          <a:lstStyle>
            <a:lvl1pPr marL="457200" marR="0" lvl="0" indent="-381000" algn="l" rtl="0">
              <a:spcBef>
                <a:spcPts val="480"/>
              </a:spcBef>
              <a:spcAft>
                <a:spcPts val="0"/>
              </a:spcAft>
              <a:buClr>
                <a:srgbClr val="13294B"/>
              </a:buClr>
              <a:buSzPts val="2400"/>
              <a:buFont typeface="Arial"/>
              <a:buChar char="•"/>
              <a:defRPr sz="2400" b="0" i="0" u="none" strike="noStrike" cap="none">
                <a:solidFill>
                  <a:srgbClr val="13294B"/>
                </a:solidFill>
                <a:latin typeface="Georgia"/>
                <a:ea typeface="Georgia"/>
                <a:cs typeface="Georgia"/>
                <a:sym typeface="Georgia"/>
              </a:defRPr>
            </a:lvl1pPr>
            <a:lvl2pPr marL="914400" marR="0" lvl="1" indent="-355600" algn="l" rtl="0">
              <a:spcBef>
                <a:spcPts val="400"/>
              </a:spcBef>
              <a:spcAft>
                <a:spcPts val="0"/>
              </a:spcAft>
              <a:buClr>
                <a:srgbClr val="13294B"/>
              </a:buClr>
              <a:buSzPts val="2000"/>
              <a:buFont typeface="Arial"/>
              <a:buChar char="–"/>
              <a:defRPr sz="2000" b="0" i="0" u="none" strike="noStrike" cap="none">
                <a:solidFill>
                  <a:srgbClr val="13294B"/>
                </a:solidFill>
                <a:latin typeface="Georgia"/>
                <a:ea typeface="Georgia"/>
                <a:cs typeface="Georgia"/>
                <a:sym typeface="Georgia"/>
              </a:defRPr>
            </a:lvl2pPr>
            <a:lvl3pPr marL="1371600" marR="0" lvl="2" indent="-342900" algn="l" rtl="0">
              <a:spcBef>
                <a:spcPts val="360"/>
              </a:spcBef>
              <a:spcAft>
                <a:spcPts val="0"/>
              </a:spcAft>
              <a:buClr>
                <a:srgbClr val="13294B"/>
              </a:buClr>
              <a:buSzPts val="1800"/>
              <a:buFont typeface="Arial"/>
              <a:buChar char="•"/>
              <a:defRPr sz="1800" b="0" i="0" u="none" strike="noStrike" cap="none">
                <a:solidFill>
                  <a:srgbClr val="13294B"/>
                </a:solidFill>
                <a:latin typeface="Georgia"/>
                <a:ea typeface="Georgia"/>
                <a:cs typeface="Georgia"/>
                <a:sym typeface="Georgia"/>
              </a:defRPr>
            </a:lvl3pPr>
            <a:lvl4pPr marL="1828800" marR="0" lvl="3" indent="-330200" algn="l" rtl="0">
              <a:spcBef>
                <a:spcPts val="320"/>
              </a:spcBef>
              <a:spcAft>
                <a:spcPts val="0"/>
              </a:spcAft>
              <a:buClr>
                <a:srgbClr val="13294B"/>
              </a:buClr>
              <a:buSzPts val="1600"/>
              <a:buFont typeface="Arial"/>
              <a:buChar char="–"/>
              <a:defRPr sz="1600" b="0" i="0" u="none" strike="noStrike" cap="none">
                <a:solidFill>
                  <a:srgbClr val="13294B"/>
                </a:solidFill>
                <a:latin typeface="Georgia"/>
                <a:ea typeface="Georgia"/>
                <a:cs typeface="Georgia"/>
                <a:sym typeface="Georgia"/>
              </a:defRPr>
            </a:lvl4pPr>
            <a:lvl5pPr marL="2286000" marR="0" lvl="4" indent="-330200" algn="l" rtl="0">
              <a:spcBef>
                <a:spcPts val="320"/>
              </a:spcBef>
              <a:spcAft>
                <a:spcPts val="0"/>
              </a:spcAft>
              <a:buClr>
                <a:srgbClr val="13294B"/>
              </a:buClr>
              <a:buSzPts val="1600"/>
              <a:buFont typeface="Arial"/>
              <a:buChar char="»"/>
              <a:defRPr sz="1600" b="0" i="0" u="none" strike="noStrike" cap="none">
                <a:solidFill>
                  <a:srgbClr val="13294B"/>
                </a:solidFill>
                <a:latin typeface="Georgia"/>
                <a:ea typeface="Georgia"/>
                <a:cs typeface="Georgia"/>
                <a:sym typeface="Georgia"/>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54" name="Google Shape;54;p22"/>
          <p:cNvSpPr txBox="1">
            <a:spLocks noGrp="1"/>
          </p:cNvSpPr>
          <p:nvPr>
            <p:ph type="body" idx="3"/>
          </p:nvPr>
        </p:nvSpPr>
        <p:spPr>
          <a:xfrm>
            <a:off x="6193368" y="1098708"/>
            <a:ext cx="5389033" cy="639762"/>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00"/>
              </a:spcBef>
              <a:spcAft>
                <a:spcPts val="0"/>
              </a:spcAft>
              <a:buClr>
                <a:srgbClr val="13294B"/>
              </a:buClr>
              <a:buSzPts val="2000"/>
              <a:buFont typeface="Arial"/>
              <a:buNone/>
              <a:defRPr sz="2000" b="1" i="0" u="none" strike="noStrike" cap="none">
                <a:solidFill>
                  <a:srgbClr val="13294B"/>
                </a:solidFill>
                <a:latin typeface="Helvetica Neue"/>
                <a:ea typeface="Helvetica Neue"/>
                <a:cs typeface="Helvetica Neue"/>
                <a:sym typeface="Helvetica Neue"/>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5" name="Google Shape;55;p22"/>
          <p:cNvSpPr txBox="1">
            <a:spLocks noGrp="1"/>
          </p:cNvSpPr>
          <p:nvPr>
            <p:ph type="body" idx="4"/>
          </p:nvPr>
        </p:nvSpPr>
        <p:spPr>
          <a:xfrm>
            <a:off x="6193368" y="1738471"/>
            <a:ext cx="5389033" cy="4387693"/>
          </a:xfrm>
          <a:prstGeom prst="rect">
            <a:avLst/>
          </a:prstGeom>
          <a:noFill/>
          <a:ln>
            <a:noFill/>
          </a:ln>
        </p:spPr>
        <p:txBody>
          <a:bodyPr spcFirstLastPara="1" wrap="square" lIns="91425" tIns="45700" rIns="91425" bIns="45700" anchor="t" anchorCtr="0">
            <a:noAutofit/>
          </a:bodyPr>
          <a:lstStyle>
            <a:lvl1pPr marL="457200" marR="0" lvl="0" indent="-381000" algn="l" rtl="0">
              <a:spcBef>
                <a:spcPts val="480"/>
              </a:spcBef>
              <a:spcAft>
                <a:spcPts val="0"/>
              </a:spcAft>
              <a:buClr>
                <a:srgbClr val="13294B"/>
              </a:buClr>
              <a:buSzPts val="2400"/>
              <a:buFont typeface="Arial"/>
              <a:buChar char="•"/>
              <a:defRPr sz="2400" b="0" i="0" u="none" strike="noStrike" cap="none">
                <a:solidFill>
                  <a:srgbClr val="13294B"/>
                </a:solidFill>
                <a:latin typeface="Georgia"/>
                <a:ea typeface="Georgia"/>
                <a:cs typeface="Georgia"/>
                <a:sym typeface="Georgia"/>
              </a:defRPr>
            </a:lvl1pPr>
            <a:lvl2pPr marL="914400" marR="0" lvl="1" indent="-355600" algn="l" rtl="0">
              <a:spcBef>
                <a:spcPts val="400"/>
              </a:spcBef>
              <a:spcAft>
                <a:spcPts val="0"/>
              </a:spcAft>
              <a:buClr>
                <a:srgbClr val="13294B"/>
              </a:buClr>
              <a:buSzPts val="2000"/>
              <a:buFont typeface="Arial"/>
              <a:buChar char="–"/>
              <a:defRPr sz="2000" b="0" i="0" u="none" strike="noStrike" cap="none">
                <a:solidFill>
                  <a:srgbClr val="13294B"/>
                </a:solidFill>
                <a:latin typeface="Georgia"/>
                <a:ea typeface="Georgia"/>
                <a:cs typeface="Georgia"/>
                <a:sym typeface="Georgia"/>
              </a:defRPr>
            </a:lvl2pPr>
            <a:lvl3pPr marL="1371600" marR="0" lvl="2" indent="-342900" algn="l" rtl="0">
              <a:spcBef>
                <a:spcPts val="360"/>
              </a:spcBef>
              <a:spcAft>
                <a:spcPts val="0"/>
              </a:spcAft>
              <a:buClr>
                <a:srgbClr val="13294B"/>
              </a:buClr>
              <a:buSzPts val="1800"/>
              <a:buFont typeface="Arial"/>
              <a:buChar char="•"/>
              <a:defRPr sz="1800" b="0" i="0" u="none" strike="noStrike" cap="none">
                <a:solidFill>
                  <a:srgbClr val="13294B"/>
                </a:solidFill>
                <a:latin typeface="Georgia"/>
                <a:ea typeface="Georgia"/>
                <a:cs typeface="Georgia"/>
                <a:sym typeface="Georgia"/>
              </a:defRPr>
            </a:lvl3pPr>
            <a:lvl4pPr marL="1828800" marR="0" lvl="3" indent="-330200" algn="l" rtl="0">
              <a:spcBef>
                <a:spcPts val="320"/>
              </a:spcBef>
              <a:spcAft>
                <a:spcPts val="0"/>
              </a:spcAft>
              <a:buClr>
                <a:srgbClr val="13294B"/>
              </a:buClr>
              <a:buSzPts val="1600"/>
              <a:buFont typeface="Arial"/>
              <a:buChar char="–"/>
              <a:defRPr sz="1600" b="0" i="0" u="none" strike="noStrike" cap="none">
                <a:solidFill>
                  <a:srgbClr val="13294B"/>
                </a:solidFill>
                <a:latin typeface="Georgia"/>
                <a:ea typeface="Georgia"/>
                <a:cs typeface="Georgia"/>
                <a:sym typeface="Georgia"/>
              </a:defRPr>
            </a:lvl4pPr>
            <a:lvl5pPr marL="2286000" marR="0" lvl="4" indent="-330200" algn="l" rtl="0">
              <a:spcBef>
                <a:spcPts val="320"/>
              </a:spcBef>
              <a:spcAft>
                <a:spcPts val="0"/>
              </a:spcAft>
              <a:buClr>
                <a:srgbClr val="13294B"/>
              </a:buClr>
              <a:buSzPts val="1600"/>
              <a:buFont typeface="Arial"/>
              <a:buChar char="»"/>
              <a:defRPr sz="1600" b="0" i="0" u="none" strike="noStrike" cap="none">
                <a:solidFill>
                  <a:srgbClr val="13294B"/>
                </a:solidFill>
                <a:latin typeface="Georgia"/>
                <a:ea typeface="Georgia"/>
                <a:cs typeface="Georgia"/>
                <a:sym typeface="Georgia"/>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56" name="Google Shape;56;p22"/>
          <p:cNvSpPr txBox="1">
            <a:spLocks noGrp="1"/>
          </p:cNvSpPr>
          <p:nvPr>
            <p:ph type="dt" idx="10"/>
          </p:nvPr>
        </p:nvSpPr>
        <p:spPr>
          <a:xfrm>
            <a:off x="9360717" y="6220805"/>
            <a:ext cx="1407913"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i="0" u="none" strike="noStrike" cap="none">
                <a:solidFill>
                  <a:schemeClr val="dk1"/>
                </a:solidFill>
                <a:latin typeface="Helvetica Neue"/>
                <a:ea typeface="Helvetica Neue"/>
                <a:cs typeface="Helvetica Neue"/>
                <a:sym typeface="Helvetica Neue"/>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7" name="Google Shape;57;p22"/>
          <p:cNvSpPr txBox="1">
            <a:spLocks noGrp="1"/>
          </p:cNvSpPr>
          <p:nvPr>
            <p:ph type="ftr" idx="11"/>
          </p:nvPr>
        </p:nvSpPr>
        <p:spPr>
          <a:xfrm>
            <a:off x="4165600" y="6220805"/>
            <a:ext cx="3860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i="0" u="none" strike="noStrike" cap="none">
                <a:solidFill>
                  <a:schemeClr val="dk1"/>
                </a:solidFill>
                <a:latin typeface="Helvetica Neue"/>
                <a:ea typeface="Helvetica Neue"/>
                <a:cs typeface="Helvetica Neue"/>
                <a:sym typeface="Helvetica Neue"/>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22"/>
          <p:cNvSpPr txBox="1">
            <a:spLocks noGrp="1"/>
          </p:cNvSpPr>
          <p:nvPr>
            <p:ph type="sldNum" idx="12"/>
          </p:nvPr>
        </p:nvSpPr>
        <p:spPr>
          <a:xfrm>
            <a:off x="10901809" y="6220805"/>
            <a:ext cx="979295"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1" i="0" u="none" strike="noStrike" cap="none">
                <a:solidFill>
                  <a:schemeClr val="lt1"/>
                </a:solidFill>
                <a:latin typeface="Helvetica Neue"/>
                <a:ea typeface="Helvetica Neue"/>
                <a:cs typeface="Helvetica Neue"/>
                <a:sym typeface="Helvetica Neue"/>
              </a:defRPr>
            </a:lvl1pPr>
            <a:lvl2pPr marL="0" marR="0" lvl="1" indent="0" algn="l" rtl="0">
              <a:spcBef>
                <a:spcPts val="0"/>
              </a:spcBef>
              <a:buNone/>
              <a:defRPr sz="1800" b="1" i="0" u="none" strike="noStrike" cap="none">
                <a:solidFill>
                  <a:schemeClr val="lt1"/>
                </a:solidFill>
                <a:latin typeface="Helvetica Neue"/>
                <a:ea typeface="Helvetica Neue"/>
                <a:cs typeface="Helvetica Neue"/>
                <a:sym typeface="Helvetica Neue"/>
              </a:defRPr>
            </a:lvl2pPr>
            <a:lvl3pPr marL="0" marR="0" lvl="2" indent="0" algn="l" rtl="0">
              <a:spcBef>
                <a:spcPts val="0"/>
              </a:spcBef>
              <a:buNone/>
              <a:defRPr sz="1800" b="1" i="0" u="none" strike="noStrike" cap="none">
                <a:solidFill>
                  <a:schemeClr val="lt1"/>
                </a:solidFill>
                <a:latin typeface="Helvetica Neue"/>
                <a:ea typeface="Helvetica Neue"/>
                <a:cs typeface="Helvetica Neue"/>
                <a:sym typeface="Helvetica Neue"/>
              </a:defRPr>
            </a:lvl3pPr>
            <a:lvl4pPr marL="0" marR="0" lvl="3" indent="0" algn="l" rtl="0">
              <a:spcBef>
                <a:spcPts val="0"/>
              </a:spcBef>
              <a:buNone/>
              <a:defRPr sz="1800" b="1" i="0" u="none" strike="noStrike" cap="none">
                <a:solidFill>
                  <a:schemeClr val="lt1"/>
                </a:solidFill>
                <a:latin typeface="Helvetica Neue"/>
                <a:ea typeface="Helvetica Neue"/>
                <a:cs typeface="Helvetica Neue"/>
                <a:sym typeface="Helvetica Neue"/>
              </a:defRPr>
            </a:lvl4pPr>
            <a:lvl5pPr marL="0" marR="0" lvl="4" indent="0" algn="l" rtl="0">
              <a:spcBef>
                <a:spcPts val="0"/>
              </a:spcBef>
              <a:buNone/>
              <a:defRPr sz="1800" b="1" i="0" u="none" strike="noStrike" cap="none">
                <a:solidFill>
                  <a:schemeClr val="lt1"/>
                </a:solidFill>
                <a:latin typeface="Helvetica Neue"/>
                <a:ea typeface="Helvetica Neue"/>
                <a:cs typeface="Helvetica Neue"/>
                <a:sym typeface="Helvetica Neue"/>
              </a:defRPr>
            </a:lvl5pPr>
            <a:lvl6pPr marL="0" marR="0" lvl="5" indent="0" algn="l" rtl="0">
              <a:spcBef>
                <a:spcPts val="0"/>
              </a:spcBef>
              <a:buNone/>
              <a:defRPr sz="1800" b="1" i="0" u="none" strike="noStrike" cap="none">
                <a:solidFill>
                  <a:schemeClr val="lt1"/>
                </a:solidFill>
                <a:latin typeface="Helvetica Neue"/>
                <a:ea typeface="Helvetica Neue"/>
                <a:cs typeface="Helvetica Neue"/>
                <a:sym typeface="Helvetica Neue"/>
              </a:defRPr>
            </a:lvl6pPr>
            <a:lvl7pPr marL="0" marR="0" lvl="6" indent="0" algn="l" rtl="0">
              <a:spcBef>
                <a:spcPts val="0"/>
              </a:spcBef>
              <a:buNone/>
              <a:defRPr sz="1800" b="1" i="0" u="none" strike="noStrike" cap="none">
                <a:solidFill>
                  <a:schemeClr val="lt1"/>
                </a:solidFill>
                <a:latin typeface="Helvetica Neue"/>
                <a:ea typeface="Helvetica Neue"/>
                <a:cs typeface="Helvetica Neue"/>
                <a:sym typeface="Helvetica Neue"/>
              </a:defRPr>
            </a:lvl7pPr>
            <a:lvl8pPr marL="0" marR="0" lvl="7" indent="0" algn="l" rtl="0">
              <a:spcBef>
                <a:spcPts val="0"/>
              </a:spcBef>
              <a:buNone/>
              <a:defRPr sz="1800" b="1" i="0" u="none" strike="noStrike" cap="none">
                <a:solidFill>
                  <a:schemeClr val="lt1"/>
                </a:solidFill>
                <a:latin typeface="Helvetica Neue"/>
                <a:ea typeface="Helvetica Neue"/>
                <a:cs typeface="Helvetica Neue"/>
                <a:sym typeface="Helvetica Neue"/>
              </a:defRPr>
            </a:lvl8pPr>
            <a:lvl9pPr marL="0" marR="0" lvl="8" indent="0" algn="l" rtl="0">
              <a:spcBef>
                <a:spcPts val="0"/>
              </a:spcBef>
              <a:buNone/>
              <a:defRPr sz="1800" b="1" i="0" u="none" strike="noStrike" cap="none">
                <a:solidFill>
                  <a:schemeClr val="lt1"/>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13"/>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36"/>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hyperlink" Target="https://citygridmedia.atlassian.net/wiki/spaces/citygridv2/pages/4980753/Reviews+API" TargetMode="External"/><Relationship Id="rId4" Type="http://schemas.openxmlformats.org/officeDocument/2006/relationships/hyperlink" Target="https://citygridmedia.atlassian.net/wiki/spaces/citygridv2/pages/4980755/Places+API"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media.hopper.com/articles/the-ten-best-cities-for-bbq-in-the-united-states"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hyperlink" Target="https://citygridmedia.atlassian.net/wiki/spaces/citygridv2/pages/4980758/Content+by+CityGrid" TargetMode="External"/><Relationship Id="rId5" Type="http://schemas.openxmlformats.org/officeDocument/2006/relationships/hyperlink" Target="https://statistics.laerd.com/statistical-guides/one-way-anova-statistical-guide.php" TargetMode="External"/><Relationship Id="rId4" Type="http://schemas.openxmlformats.org/officeDocument/2006/relationships/hyperlink" Target="http://www.census.gov/quickfacts"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
          <p:cNvSpPr txBox="1">
            <a:spLocks noGrp="1"/>
          </p:cNvSpPr>
          <p:nvPr>
            <p:ph type="ctrTitle"/>
          </p:nvPr>
        </p:nvSpPr>
        <p:spPr>
          <a:xfrm>
            <a:off x="849981" y="1725722"/>
            <a:ext cx="6525900" cy="1470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FFFFFF"/>
              </a:buClr>
              <a:buSzPts val="4400"/>
              <a:buFont typeface="Helvetica Neue"/>
              <a:buNone/>
            </a:pPr>
            <a:r>
              <a:rPr lang="en-US" b="1">
                <a:latin typeface="Helvetica Neue"/>
                <a:ea typeface="Helvetica Neue"/>
                <a:cs typeface="Helvetica Neue"/>
                <a:sym typeface="Helvetica Neue"/>
              </a:rPr>
              <a:t>Top </a:t>
            </a:r>
            <a:r>
              <a:rPr lang="en-US"/>
              <a:t>10</a:t>
            </a:r>
            <a:r>
              <a:rPr lang="en-US" b="1">
                <a:latin typeface="Helvetica Neue"/>
                <a:ea typeface="Helvetica Neue"/>
                <a:cs typeface="Helvetica Neue"/>
                <a:sym typeface="Helvetica Neue"/>
              </a:rPr>
              <a:t> Cities for BBQ</a:t>
            </a:r>
            <a:endParaRPr/>
          </a:p>
        </p:txBody>
      </p:sp>
      <p:sp>
        <p:nvSpPr>
          <p:cNvPr id="64" name="Google Shape;64;p1"/>
          <p:cNvSpPr txBox="1">
            <a:spLocks noGrp="1"/>
          </p:cNvSpPr>
          <p:nvPr>
            <p:ph type="subTitle" idx="1"/>
          </p:nvPr>
        </p:nvSpPr>
        <p:spPr>
          <a:xfrm>
            <a:off x="2185484" y="4237430"/>
            <a:ext cx="4886700" cy="1960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FFFFFF"/>
              </a:buClr>
              <a:buSzPts val="2400"/>
              <a:buNone/>
            </a:pPr>
            <a:r>
              <a:rPr lang="en-US" sz="2400">
                <a:latin typeface="Georgia"/>
                <a:ea typeface="Georgia"/>
                <a:cs typeface="Georgia"/>
                <a:sym typeface="Georgia"/>
              </a:rPr>
              <a:t>Andrea Burson</a:t>
            </a:r>
            <a:endParaRPr sz="2400">
              <a:latin typeface="Georgia"/>
              <a:ea typeface="Georgia"/>
              <a:cs typeface="Georgia"/>
              <a:sym typeface="Georgia"/>
            </a:endParaRPr>
          </a:p>
          <a:p>
            <a:pPr marL="0" lvl="0" indent="0" algn="ctr" rtl="0">
              <a:spcBef>
                <a:spcPts val="480"/>
              </a:spcBef>
              <a:spcAft>
                <a:spcPts val="0"/>
              </a:spcAft>
              <a:buClr>
                <a:srgbClr val="FFFFFF"/>
              </a:buClr>
              <a:buSzPts val="2400"/>
              <a:buNone/>
            </a:pPr>
            <a:r>
              <a:rPr lang="en-US" sz="2400"/>
              <a:t>Caleb Sherry</a:t>
            </a:r>
            <a:endParaRPr/>
          </a:p>
          <a:p>
            <a:pPr marL="0" lvl="0" indent="0" algn="ctr" rtl="0">
              <a:spcBef>
                <a:spcPts val="480"/>
              </a:spcBef>
              <a:spcAft>
                <a:spcPts val="0"/>
              </a:spcAft>
              <a:buClr>
                <a:srgbClr val="FFFFFF"/>
              </a:buClr>
              <a:buSzPts val="2400"/>
              <a:buNone/>
            </a:pPr>
            <a:r>
              <a:rPr lang="en-US" sz="2400"/>
              <a:t>Chris Rettig</a:t>
            </a:r>
            <a:endParaRPr/>
          </a:p>
          <a:p>
            <a:pPr marL="0" lvl="0" indent="0" algn="ctr" rtl="0">
              <a:spcBef>
                <a:spcPts val="480"/>
              </a:spcBef>
              <a:spcAft>
                <a:spcPts val="0"/>
              </a:spcAft>
              <a:buClr>
                <a:srgbClr val="FFFFFF"/>
              </a:buClr>
              <a:buSzPts val="2400"/>
              <a:buNone/>
            </a:pPr>
            <a:r>
              <a:rPr lang="en-US" sz="2400">
                <a:latin typeface="Georgia"/>
                <a:ea typeface="Georgia"/>
                <a:cs typeface="Georgia"/>
                <a:sym typeface="Georgia"/>
              </a:rPr>
              <a:t>Dustin Elery</a:t>
            </a:r>
            <a:endParaRPr sz="2400">
              <a:latin typeface="Georgia"/>
              <a:ea typeface="Georgia"/>
              <a:cs typeface="Georgia"/>
              <a:sym typeface="Georgia"/>
            </a:endParaRPr>
          </a:p>
          <a:p>
            <a:pPr marL="0" lvl="0" indent="0" algn="ctr" rtl="0">
              <a:spcBef>
                <a:spcPts val="480"/>
              </a:spcBef>
              <a:spcAft>
                <a:spcPts val="0"/>
              </a:spcAft>
              <a:buClr>
                <a:srgbClr val="FFFFFF"/>
              </a:buClr>
              <a:buSzPts val="2400"/>
              <a:buNone/>
            </a:pPr>
            <a:r>
              <a:rPr lang="en-US" sz="2400"/>
              <a:t>Emily Cruz</a:t>
            </a:r>
            <a:endParaRPr>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0"/>
          <p:cNvSpPr txBox="1"/>
          <p:nvPr/>
        </p:nvSpPr>
        <p:spPr>
          <a:xfrm>
            <a:off x="555038" y="556044"/>
            <a:ext cx="10972800" cy="36032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3294B"/>
              </a:buClr>
              <a:buSzPts val="1800"/>
              <a:buFont typeface="Helvetica Neue"/>
              <a:buNone/>
            </a:pPr>
            <a:r>
              <a:rPr lang="en-US" sz="1800" b="1" i="0" u="none" strike="noStrike" cap="none">
                <a:solidFill>
                  <a:srgbClr val="13294B"/>
                </a:solidFill>
                <a:latin typeface="Helvetica Neue"/>
                <a:ea typeface="Helvetica Neue"/>
                <a:cs typeface="Helvetica Neue"/>
                <a:sym typeface="Helvetica Neue"/>
              </a:rPr>
              <a:t>API and Data Description: CityGrid</a:t>
            </a:r>
            <a:br>
              <a:rPr lang="en-US" sz="2600" b="0" i="0" u="none" strike="noStrike" cap="none">
                <a:solidFill>
                  <a:srgbClr val="13294B"/>
                </a:solidFill>
                <a:latin typeface="Helvetica Neue"/>
                <a:ea typeface="Helvetica Neue"/>
                <a:cs typeface="Helvetica Neue"/>
                <a:sym typeface="Helvetica Neue"/>
              </a:rPr>
            </a:br>
            <a:br>
              <a:rPr lang="en-US" sz="2600" b="1" i="0" u="none" strike="noStrike" cap="none">
                <a:solidFill>
                  <a:srgbClr val="13294B"/>
                </a:solidFill>
                <a:latin typeface="Helvetica Neue"/>
                <a:ea typeface="Helvetica Neue"/>
                <a:cs typeface="Helvetica Neue"/>
                <a:sym typeface="Helvetica Neue"/>
              </a:rPr>
            </a:br>
            <a:endParaRPr sz="2600" b="1" i="0" u="none" strike="noStrike" cap="none">
              <a:solidFill>
                <a:srgbClr val="13294B"/>
              </a:solidFill>
              <a:latin typeface="Helvetica Neue"/>
              <a:ea typeface="Helvetica Neue"/>
              <a:cs typeface="Helvetica Neue"/>
              <a:sym typeface="Helvetica Neue"/>
            </a:endParaRPr>
          </a:p>
        </p:txBody>
      </p:sp>
      <p:pic>
        <p:nvPicPr>
          <p:cNvPr id="139" name="Google Shape;139;p10"/>
          <p:cNvPicPr preferRelativeResize="0"/>
          <p:nvPr/>
        </p:nvPicPr>
        <p:blipFill rotWithShape="1">
          <a:blip r:embed="rId3">
            <a:alphaModFix/>
          </a:blip>
          <a:srcRect/>
          <a:stretch/>
        </p:blipFill>
        <p:spPr>
          <a:xfrm>
            <a:off x="432988" y="2373305"/>
            <a:ext cx="4781875" cy="1187900"/>
          </a:xfrm>
          <a:prstGeom prst="rect">
            <a:avLst/>
          </a:prstGeom>
          <a:noFill/>
          <a:ln>
            <a:noFill/>
          </a:ln>
        </p:spPr>
      </p:pic>
      <p:sp>
        <p:nvSpPr>
          <p:cNvPr id="140" name="Google Shape;140;p10"/>
          <p:cNvSpPr txBox="1"/>
          <p:nvPr/>
        </p:nvSpPr>
        <p:spPr>
          <a:xfrm>
            <a:off x="5331850" y="1250551"/>
            <a:ext cx="6457500" cy="3756300"/>
          </a:xfrm>
          <a:prstGeom prst="rect">
            <a:avLst/>
          </a:prstGeom>
          <a:noFill/>
          <a:ln>
            <a:noFill/>
          </a:ln>
        </p:spPr>
        <p:txBody>
          <a:bodyPr spcFirstLastPara="1" wrap="square" lIns="91425" tIns="45700" rIns="91425" bIns="45700" anchor="t" anchorCtr="0">
            <a:spAutoFit/>
          </a:bodyPr>
          <a:lstStyle/>
          <a:p>
            <a:pPr marL="457200" marR="0" lvl="0" indent="-330200" algn="l" rtl="0">
              <a:lnSpc>
                <a:spcPct val="100000"/>
              </a:lnSpc>
              <a:spcBef>
                <a:spcPts val="0"/>
              </a:spcBef>
              <a:spcAft>
                <a:spcPts val="0"/>
              </a:spcAft>
              <a:buClr>
                <a:srgbClr val="13294B"/>
              </a:buClr>
              <a:buSzPts val="1600"/>
              <a:buFont typeface="Georgia"/>
              <a:buChar char="●"/>
            </a:pPr>
            <a:r>
              <a:rPr lang="en-US" sz="1600">
                <a:solidFill>
                  <a:srgbClr val="091E42"/>
                </a:solidFill>
                <a:highlight>
                  <a:srgbClr val="FFFFFF"/>
                </a:highlight>
                <a:latin typeface="Roboto"/>
                <a:ea typeface="Roboto"/>
                <a:cs typeface="Roboto"/>
                <a:sym typeface="Roboto"/>
              </a:rPr>
              <a:t>“CityGrid is an API suite providing local content for over 18 million businesses.”</a:t>
            </a:r>
            <a:endParaRPr sz="1600">
              <a:solidFill>
                <a:srgbClr val="091E42"/>
              </a:solidFill>
              <a:highlight>
                <a:srgbClr val="FFFFFF"/>
              </a:highlight>
              <a:latin typeface="Roboto"/>
              <a:ea typeface="Roboto"/>
              <a:cs typeface="Roboto"/>
              <a:sym typeface="Roboto"/>
            </a:endParaRPr>
          </a:p>
          <a:p>
            <a:pPr marL="457200" marR="0" lvl="0" indent="-330200" algn="l" rtl="0">
              <a:lnSpc>
                <a:spcPct val="100000"/>
              </a:lnSpc>
              <a:spcBef>
                <a:spcPts val="0"/>
              </a:spcBef>
              <a:spcAft>
                <a:spcPts val="0"/>
              </a:spcAft>
              <a:buClr>
                <a:srgbClr val="091E42"/>
              </a:buClr>
              <a:buSzPts val="1600"/>
              <a:buFont typeface="Roboto"/>
              <a:buChar char="●"/>
            </a:pPr>
            <a:r>
              <a:rPr lang="en-US" sz="1600">
                <a:solidFill>
                  <a:srgbClr val="091E42"/>
                </a:solidFill>
                <a:highlight>
                  <a:srgbClr val="FFFFFF"/>
                </a:highlight>
                <a:latin typeface="Roboto"/>
                <a:ea typeface="Roboto"/>
                <a:cs typeface="Roboto"/>
                <a:sym typeface="Roboto"/>
              </a:rPr>
              <a:t>It is comprised of three API’s: Places API, Offers API, and Reviews API</a:t>
            </a:r>
            <a:endParaRPr sz="1600">
              <a:solidFill>
                <a:srgbClr val="091E42"/>
              </a:solidFill>
              <a:highlight>
                <a:srgbClr val="FFFFFF"/>
              </a:highlight>
              <a:latin typeface="Roboto"/>
              <a:ea typeface="Roboto"/>
              <a:cs typeface="Roboto"/>
              <a:sym typeface="Roboto"/>
            </a:endParaRPr>
          </a:p>
          <a:p>
            <a:pPr marL="914400" marR="0" lvl="1" indent="-330200" algn="l" rtl="0">
              <a:lnSpc>
                <a:spcPct val="100000"/>
              </a:lnSpc>
              <a:spcBef>
                <a:spcPts val="0"/>
              </a:spcBef>
              <a:spcAft>
                <a:spcPts val="0"/>
              </a:spcAft>
              <a:buClr>
                <a:srgbClr val="091E42"/>
              </a:buClr>
              <a:buSzPts val="1600"/>
              <a:buFont typeface="Roboto"/>
              <a:buChar char="○"/>
            </a:pPr>
            <a:r>
              <a:rPr lang="en-US" sz="1600">
                <a:solidFill>
                  <a:srgbClr val="091E42"/>
                </a:solidFill>
                <a:highlight>
                  <a:srgbClr val="FFFFFF"/>
                </a:highlight>
                <a:latin typeface="Roboto"/>
                <a:ea typeface="Roboto"/>
                <a:cs typeface="Roboto"/>
                <a:sym typeface="Roboto"/>
              </a:rPr>
              <a:t>We used the Reviews API and then Places API in our analysis</a:t>
            </a:r>
            <a:endParaRPr sz="1600">
              <a:solidFill>
                <a:srgbClr val="091E42"/>
              </a:solidFill>
              <a:highlight>
                <a:srgbClr val="FFFFFF"/>
              </a:highlight>
              <a:latin typeface="Roboto"/>
              <a:ea typeface="Roboto"/>
              <a:cs typeface="Roboto"/>
              <a:sym typeface="Roboto"/>
            </a:endParaRPr>
          </a:p>
          <a:p>
            <a:pPr marL="457200" lvl="0" indent="-330200" algn="l" rtl="0">
              <a:lnSpc>
                <a:spcPct val="115000"/>
              </a:lnSpc>
              <a:spcBef>
                <a:spcPts val="0"/>
              </a:spcBef>
              <a:spcAft>
                <a:spcPts val="0"/>
              </a:spcAft>
              <a:buClr>
                <a:srgbClr val="091E42"/>
              </a:buClr>
              <a:buSzPts val="1600"/>
              <a:buFont typeface="Roboto"/>
              <a:buChar char="●"/>
            </a:pPr>
            <a:r>
              <a:rPr lang="en-US" sz="1600">
                <a:solidFill>
                  <a:srgbClr val="091E42"/>
                </a:solidFill>
                <a:highlight>
                  <a:srgbClr val="FFFFFF"/>
                </a:highlight>
                <a:latin typeface="Roboto"/>
                <a:ea typeface="Roboto"/>
                <a:cs typeface="Roboto"/>
                <a:sym typeface="Roboto"/>
              </a:rPr>
              <a:t>“The </a:t>
            </a:r>
            <a:r>
              <a:rPr lang="en-US" sz="1600">
                <a:solidFill>
                  <a:srgbClr val="0052CC"/>
                </a:solidFill>
                <a:highlight>
                  <a:srgbClr val="FFFFFF"/>
                </a:highlight>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Places API</a:t>
            </a:r>
            <a:r>
              <a:rPr lang="en-US" sz="1600">
                <a:solidFill>
                  <a:srgbClr val="091E42"/>
                </a:solidFill>
                <a:highlight>
                  <a:srgbClr val="FFFFFF"/>
                </a:highlight>
                <a:latin typeface="Roboto"/>
                <a:ea typeface="Roboto"/>
                <a:cs typeface="Roboto"/>
                <a:sym typeface="Roboto"/>
              </a:rPr>
              <a:t> provides functionality for information on local businesses, including search, detail, user content submission, and predictive text.</a:t>
            </a:r>
            <a:endParaRPr sz="1600">
              <a:solidFill>
                <a:srgbClr val="091E42"/>
              </a:solidFill>
              <a:highlight>
                <a:srgbClr val="FFFFFF"/>
              </a:highlight>
              <a:latin typeface="Roboto"/>
              <a:ea typeface="Roboto"/>
              <a:cs typeface="Roboto"/>
              <a:sym typeface="Roboto"/>
            </a:endParaRPr>
          </a:p>
          <a:p>
            <a:pPr marL="457200" lvl="0" indent="-330200" algn="l" rtl="0">
              <a:lnSpc>
                <a:spcPct val="115000"/>
              </a:lnSpc>
              <a:spcBef>
                <a:spcPts val="0"/>
              </a:spcBef>
              <a:spcAft>
                <a:spcPts val="0"/>
              </a:spcAft>
              <a:buClr>
                <a:srgbClr val="091E42"/>
              </a:buClr>
              <a:buSzPts val="1600"/>
              <a:buFont typeface="Roboto"/>
              <a:buChar char="●"/>
            </a:pPr>
            <a:r>
              <a:rPr lang="en-US" sz="1600">
                <a:solidFill>
                  <a:srgbClr val="091E42"/>
                </a:solidFill>
                <a:highlight>
                  <a:srgbClr val="FFFFFF"/>
                </a:highlight>
                <a:latin typeface="Roboto"/>
                <a:ea typeface="Roboto"/>
                <a:cs typeface="Roboto"/>
                <a:sym typeface="Roboto"/>
              </a:rPr>
              <a:t>The </a:t>
            </a:r>
            <a:r>
              <a:rPr lang="en-US" sz="1600">
                <a:solidFill>
                  <a:srgbClr val="0052CC"/>
                </a:solidFill>
                <a:highlight>
                  <a:srgbClr val="FFFFFF"/>
                </a:highlight>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Reviews API</a:t>
            </a:r>
            <a:r>
              <a:rPr lang="en-US" sz="1600">
                <a:solidFill>
                  <a:srgbClr val="091E42"/>
                </a:solidFill>
                <a:highlight>
                  <a:srgbClr val="FFFFFF"/>
                </a:highlight>
                <a:latin typeface="Roboto"/>
                <a:ea typeface="Roboto"/>
                <a:cs typeface="Roboto"/>
                <a:sym typeface="Roboto"/>
              </a:rPr>
              <a:t> provides access to customer reviews for businesses selected by id or by geography or category.”</a:t>
            </a:r>
            <a:endParaRPr sz="1600">
              <a:solidFill>
                <a:srgbClr val="091E42"/>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2400"/>
              <a:buFont typeface="Arial"/>
              <a:buNone/>
            </a:pPr>
            <a:br>
              <a:rPr lang="en-US" sz="2400" b="0" i="0" u="none" strike="noStrike" cap="none">
                <a:solidFill>
                  <a:schemeClr val="dk1"/>
                </a:solidFill>
                <a:latin typeface="Calibri"/>
                <a:ea typeface="Calibri"/>
                <a:cs typeface="Calibri"/>
                <a:sym typeface="Calibri"/>
              </a:rPr>
            </a:br>
            <a:endParaRPr sz="2400" b="0" i="0" u="none" strike="noStrike" cap="none">
              <a:solidFill>
                <a:schemeClr val="dk1"/>
              </a:solidFill>
              <a:latin typeface="Calibri"/>
              <a:ea typeface="Calibri"/>
              <a:cs typeface="Calibri"/>
              <a:sym typeface="Calibri"/>
            </a:endParaRPr>
          </a:p>
        </p:txBody>
      </p:sp>
      <p:sp>
        <p:nvSpPr>
          <p:cNvPr id="141" name="Google Shape;141;p10"/>
          <p:cNvSpPr txBox="1"/>
          <p:nvPr/>
        </p:nvSpPr>
        <p:spPr>
          <a:xfrm>
            <a:off x="758625" y="4602350"/>
            <a:ext cx="10023900" cy="1693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US"/>
              <a:t>We used the Reviews API to pull back our review data by city as a reviewer level of cardinality.  We then used the business under reviews ID to call the Places API to get back the city, state, and zip code for each business</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US"/>
              <a:t>Some data validity concerns were found when exploring the data in Andrea’s analysis.  If more time allowed, we would deep dive into the raw row level data to assess the reliability across each city</a:t>
            </a:r>
            <a:endParaRPr/>
          </a:p>
          <a:p>
            <a:pPr marL="45720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gbad0202d1f_0_4"/>
          <p:cNvSpPr txBox="1"/>
          <p:nvPr/>
        </p:nvSpPr>
        <p:spPr>
          <a:xfrm>
            <a:off x="555038" y="556044"/>
            <a:ext cx="10972800" cy="360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3294B"/>
              </a:buClr>
              <a:buSzPts val="1800"/>
              <a:buFont typeface="Helvetica Neue"/>
              <a:buNone/>
            </a:pPr>
            <a:r>
              <a:rPr lang="en-US" sz="1800" b="1" i="0" u="none" strike="noStrike" cap="none">
                <a:solidFill>
                  <a:srgbClr val="13294B"/>
                </a:solidFill>
                <a:latin typeface="Helvetica Neue"/>
                <a:ea typeface="Helvetica Neue"/>
                <a:cs typeface="Helvetica Neue"/>
                <a:sym typeface="Helvetica Neue"/>
              </a:rPr>
              <a:t>API and Data Description: Census and Google</a:t>
            </a:r>
            <a:br>
              <a:rPr lang="en-US" sz="2600" b="0" i="0" u="none" strike="noStrike" cap="none">
                <a:solidFill>
                  <a:srgbClr val="13294B"/>
                </a:solidFill>
                <a:latin typeface="Helvetica Neue"/>
                <a:ea typeface="Helvetica Neue"/>
                <a:cs typeface="Helvetica Neue"/>
                <a:sym typeface="Helvetica Neue"/>
              </a:rPr>
            </a:br>
            <a:br>
              <a:rPr lang="en-US" sz="2600" b="1" i="0" u="none" strike="noStrike" cap="none">
                <a:solidFill>
                  <a:srgbClr val="13294B"/>
                </a:solidFill>
                <a:latin typeface="Helvetica Neue"/>
                <a:ea typeface="Helvetica Neue"/>
                <a:cs typeface="Helvetica Neue"/>
                <a:sym typeface="Helvetica Neue"/>
              </a:rPr>
            </a:br>
            <a:endParaRPr sz="2600" b="1" i="0" u="none" strike="noStrike" cap="none">
              <a:solidFill>
                <a:srgbClr val="13294B"/>
              </a:solidFill>
              <a:latin typeface="Helvetica Neue"/>
              <a:ea typeface="Helvetica Neue"/>
              <a:cs typeface="Helvetica Neue"/>
              <a:sym typeface="Helvetica Neue"/>
            </a:endParaRPr>
          </a:p>
        </p:txBody>
      </p:sp>
      <p:sp>
        <p:nvSpPr>
          <p:cNvPr id="147" name="Google Shape;147;gbad0202d1f_0_4"/>
          <p:cNvSpPr txBox="1"/>
          <p:nvPr/>
        </p:nvSpPr>
        <p:spPr>
          <a:xfrm>
            <a:off x="5198938" y="3941130"/>
            <a:ext cx="6055800" cy="11880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00000"/>
              </a:lnSpc>
              <a:spcBef>
                <a:spcPts val="0"/>
              </a:spcBef>
              <a:spcAft>
                <a:spcPts val="0"/>
              </a:spcAft>
              <a:buClr>
                <a:srgbClr val="13294B"/>
              </a:buClr>
              <a:buSzPts val="2400"/>
              <a:buFont typeface="Georgia"/>
              <a:buChar char="●"/>
            </a:pPr>
            <a:r>
              <a:rPr lang="en-US" sz="2400" b="0" i="0" u="none" strike="noStrike" cap="none">
                <a:solidFill>
                  <a:srgbClr val="13294B"/>
                </a:solidFill>
                <a:latin typeface="Georgia"/>
                <a:ea typeface="Georgia"/>
                <a:cs typeface="Georgia"/>
                <a:sym typeface="Georgia"/>
              </a:rPr>
              <a:t>Google Place Search API - to pull in longitude and latitude for selected cities</a:t>
            </a:r>
            <a:endParaRPr sz="2400" b="0" i="0" u="none" strike="noStrike" cap="none">
              <a:solidFill>
                <a:schemeClr val="dk1"/>
              </a:solidFill>
              <a:latin typeface="Calibri"/>
              <a:ea typeface="Calibri"/>
              <a:cs typeface="Calibri"/>
              <a:sym typeface="Calibri"/>
            </a:endParaRPr>
          </a:p>
        </p:txBody>
      </p:sp>
      <p:pic>
        <p:nvPicPr>
          <p:cNvPr id="148" name="Google Shape;148;gbad0202d1f_0_4"/>
          <p:cNvPicPr preferRelativeResize="0"/>
          <p:nvPr/>
        </p:nvPicPr>
        <p:blipFill rotWithShape="1">
          <a:blip r:embed="rId3">
            <a:alphaModFix/>
          </a:blip>
          <a:srcRect/>
          <a:stretch/>
        </p:blipFill>
        <p:spPr>
          <a:xfrm>
            <a:off x="1393913" y="1602805"/>
            <a:ext cx="2527735" cy="1666000"/>
          </a:xfrm>
          <a:prstGeom prst="rect">
            <a:avLst/>
          </a:prstGeom>
          <a:noFill/>
          <a:ln>
            <a:noFill/>
          </a:ln>
        </p:spPr>
      </p:pic>
      <p:pic>
        <p:nvPicPr>
          <p:cNvPr id="149" name="Google Shape;149;gbad0202d1f_0_4"/>
          <p:cNvPicPr preferRelativeResize="0"/>
          <p:nvPr/>
        </p:nvPicPr>
        <p:blipFill rotWithShape="1">
          <a:blip r:embed="rId4">
            <a:alphaModFix/>
          </a:blip>
          <a:srcRect/>
          <a:stretch/>
        </p:blipFill>
        <p:spPr>
          <a:xfrm>
            <a:off x="938763" y="4177980"/>
            <a:ext cx="3305175" cy="552450"/>
          </a:xfrm>
          <a:prstGeom prst="rect">
            <a:avLst/>
          </a:prstGeom>
          <a:noFill/>
          <a:ln>
            <a:noFill/>
          </a:ln>
        </p:spPr>
      </p:pic>
      <p:sp>
        <p:nvSpPr>
          <p:cNvPr id="150" name="Google Shape;150;gbad0202d1f_0_4"/>
          <p:cNvSpPr txBox="1"/>
          <p:nvPr/>
        </p:nvSpPr>
        <p:spPr>
          <a:xfrm>
            <a:off x="5262538" y="1680730"/>
            <a:ext cx="6457500" cy="11880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00000"/>
              </a:lnSpc>
              <a:spcBef>
                <a:spcPts val="0"/>
              </a:spcBef>
              <a:spcAft>
                <a:spcPts val="0"/>
              </a:spcAft>
              <a:buClr>
                <a:srgbClr val="000000"/>
              </a:buClr>
              <a:buSzPts val="2400"/>
              <a:buFont typeface="Arial"/>
              <a:buChar char="●"/>
            </a:pPr>
            <a:r>
              <a:rPr lang="en-US" sz="2400" b="0" i="0" u="none" strike="noStrike" cap="none">
                <a:solidFill>
                  <a:srgbClr val="13294B"/>
                </a:solidFill>
                <a:latin typeface="Georgia"/>
                <a:ea typeface="Georgia"/>
                <a:cs typeface="Georgia"/>
                <a:sym typeface="Georgia"/>
              </a:rPr>
              <a:t>US Census Bureau QuickFacts - selected cities demographics. Downloaded to csv and cleaned.</a:t>
            </a:r>
            <a:br>
              <a:rPr lang="en-US" sz="2400" b="0" i="0" u="none" strike="noStrike" cap="none">
                <a:solidFill>
                  <a:schemeClr val="dk1"/>
                </a:solidFill>
                <a:latin typeface="Calibri"/>
                <a:ea typeface="Calibri"/>
                <a:cs typeface="Calibri"/>
                <a:sym typeface="Calibri"/>
              </a:rPr>
            </a:br>
            <a:endParaRPr sz="2400" b="0" i="0" u="none" strike="noStrike" cap="non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1"/>
          <p:cNvSpPr txBox="1">
            <a:spLocks noGrp="1"/>
          </p:cNvSpPr>
          <p:nvPr>
            <p:ph type="body" idx="1"/>
          </p:nvPr>
        </p:nvSpPr>
        <p:spPr>
          <a:xfrm>
            <a:off x="609600" y="1098708"/>
            <a:ext cx="5384800" cy="5027456"/>
          </a:xfrm>
          <a:prstGeom prst="rect">
            <a:avLst/>
          </a:prstGeom>
          <a:noFill/>
          <a:ln>
            <a:noFill/>
          </a:ln>
        </p:spPr>
        <p:txBody>
          <a:bodyPr spcFirstLastPara="1" wrap="square" lIns="91425" tIns="45700" rIns="91425" bIns="45700" anchor="t" anchorCtr="0">
            <a:noAutofit/>
          </a:bodyPr>
          <a:lstStyle/>
          <a:p>
            <a:pPr marL="342900" lvl="0" indent="-165100" algn="l" rtl="0">
              <a:spcBef>
                <a:spcPts val="0"/>
              </a:spcBef>
              <a:spcAft>
                <a:spcPts val="0"/>
              </a:spcAft>
              <a:buClr>
                <a:schemeClr val="dk1"/>
              </a:buClr>
              <a:buSzPts val="2800"/>
              <a:buNone/>
            </a:pPr>
            <a:r>
              <a:rPr lang="en-US"/>
              <a:t>Are any of the average ratings statistically different from each other across cities?</a:t>
            </a:r>
            <a:endParaRPr/>
          </a:p>
          <a:p>
            <a:pPr marL="342900" lvl="0" indent="-165100" algn="l" rtl="0">
              <a:spcBef>
                <a:spcPts val="0"/>
              </a:spcBef>
              <a:spcAft>
                <a:spcPts val="0"/>
              </a:spcAft>
              <a:buClr>
                <a:schemeClr val="dk1"/>
              </a:buClr>
              <a:buSzPts val="2800"/>
              <a:buNone/>
            </a:pPr>
            <a:r>
              <a:rPr lang="en-US" sz="2500" b="1"/>
              <a:t>Null Hypothesis: All averages are equal</a:t>
            </a:r>
            <a:endParaRPr sz="2500" b="1"/>
          </a:p>
          <a:p>
            <a:pPr marL="342900" lvl="0" indent="-165100" algn="l" rtl="0">
              <a:spcBef>
                <a:spcPts val="0"/>
              </a:spcBef>
              <a:spcAft>
                <a:spcPts val="0"/>
              </a:spcAft>
              <a:buClr>
                <a:schemeClr val="dk1"/>
              </a:buClr>
              <a:buSzPts val="2800"/>
              <a:buNone/>
            </a:pPr>
            <a:r>
              <a:rPr lang="en-US" sz="2500" b="1"/>
              <a:t>Alternate: At least two groups in the group are not</a:t>
            </a:r>
            <a:endParaRPr sz="2500" b="1"/>
          </a:p>
        </p:txBody>
      </p:sp>
      <p:sp>
        <p:nvSpPr>
          <p:cNvPr id="156" name="Google Shape;156;p11"/>
          <p:cNvSpPr txBox="1">
            <a:spLocks noGrp="1"/>
          </p:cNvSpPr>
          <p:nvPr>
            <p:ph type="body" idx="2"/>
          </p:nvPr>
        </p:nvSpPr>
        <p:spPr>
          <a:xfrm>
            <a:off x="6197600" y="1098702"/>
            <a:ext cx="5384700" cy="3576000"/>
          </a:xfrm>
          <a:prstGeom prst="rect">
            <a:avLst/>
          </a:prstGeom>
          <a:noFill/>
          <a:ln>
            <a:noFill/>
          </a:ln>
        </p:spPr>
        <p:txBody>
          <a:bodyPr spcFirstLastPara="1" wrap="square" lIns="91425" tIns="45700" rIns="91425" bIns="45700" anchor="t" anchorCtr="0">
            <a:noAutofit/>
          </a:bodyPr>
          <a:lstStyle/>
          <a:p>
            <a:pPr marL="342900" lvl="0" indent="-165100" algn="l" rtl="0">
              <a:spcBef>
                <a:spcPts val="0"/>
              </a:spcBef>
              <a:spcAft>
                <a:spcPts val="0"/>
              </a:spcAft>
              <a:buClr>
                <a:schemeClr val="dk1"/>
              </a:buClr>
              <a:buSzPts val="2800"/>
              <a:buNone/>
            </a:pPr>
            <a:r>
              <a:rPr lang="en-US" sz="2400"/>
              <a:t>Results for all 10 citys: F_onewayResult(statistic=390.41093032048053, pvalue=0.0)</a:t>
            </a:r>
            <a:endParaRPr sz="2400"/>
          </a:p>
          <a:p>
            <a:pPr marL="342900" lvl="0" indent="-165100" algn="l" rtl="0">
              <a:spcBef>
                <a:spcPts val="0"/>
              </a:spcBef>
              <a:spcAft>
                <a:spcPts val="0"/>
              </a:spcAft>
              <a:buClr>
                <a:schemeClr val="dk1"/>
              </a:buClr>
              <a:buSzPts val="2800"/>
              <a:buNone/>
            </a:pPr>
            <a:endParaRPr sz="2400"/>
          </a:p>
          <a:p>
            <a:pPr marL="342900" lvl="0" indent="-165100" algn="l" rtl="0">
              <a:spcBef>
                <a:spcPts val="0"/>
              </a:spcBef>
              <a:spcAft>
                <a:spcPts val="0"/>
              </a:spcAft>
              <a:buClr>
                <a:schemeClr val="dk1"/>
              </a:buClr>
              <a:buSzPts val="2800"/>
              <a:buNone/>
            </a:pPr>
            <a:r>
              <a:rPr lang="en-US" sz="2400"/>
              <a:t>Results for only Lockhart, Atlanta, and Austin: F_onewayResult(statistic=160.09460510698491, pvalue=4.470698236617927e-68)</a:t>
            </a:r>
            <a:endParaRPr sz="2400"/>
          </a:p>
          <a:p>
            <a:pPr marL="101600" marR="101600" lvl="0" indent="0" algn="l" rtl="0">
              <a:lnSpc>
                <a:spcPct val="121429"/>
              </a:lnSpc>
              <a:spcBef>
                <a:spcPts val="0"/>
              </a:spcBef>
              <a:spcAft>
                <a:spcPts val="0"/>
              </a:spcAft>
              <a:buNone/>
            </a:pPr>
            <a:endParaRPr/>
          </a:p>
          <a:p>
            <a:pPr marL="342900" lvl="0" indent="-165100" algn="l" rtl="0">
              <a:spcBef>
                <a:spcPts val="0"/>
              </a:spcBef>
              <a:spcAft>
                <a:spcPts val="0"/>
              </a:spcAft>
              <a:buClr>
                <a:schemeClr val="dk1"/>
              </a:buClr>
              <a:buSzPts val="2800"/>
              <a:buNone/>
            </a:pPr>
            <a:endParaRPr/>
          </a:p>
        </p:txBody>
      </p:sp>
      <p:sp>
        <p:nvSpPr>
          <p:cNvPr id="157" name="Google Shape;157;p11"/>
          <p:cNvSpPr txBox="1">
            <a:spLocks noGrp="1"/>
          </p:cNvSpPr>
          <p:nvPr>
            <p:ph type="sldNum" idx="12"/>
          </p:nvPr>
        </p:nvSpPr>
        <p:spPr>
          <a:xfrm>
            <a:off x="8438896" y="6220805"/>
            <a:ext cx="3442208"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12</a:t>
            </a:fld>
            <a:endParaRPr/>
          </a:p>
        </p:txBody>
      </p:sp>
      <p:sp>
        <p:nvSpPr>
          <p:cNvPr id="158" name="Google Shape;158;p11"/>
          <p:cNvSpPr txBox="1">
            <a:spLocks noGrp="1"/>
          </p:cNvSpPr>
          <p:nvPr>
            <p:ph type="title"/>
          </p:nvPr>
        </p:nvSpPr>
        <p:spPr>
          <a:xfrm>
            <a:off x="609600" y="274639"/>
            <a:ext cx="10972800" cy="36032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3294B"/>
              </a:buClr>
              <a:buSzPts val="2600"/>
              <a:buFont typeface="Helvetica Neue"/>
              <a:buNone/>
            </a:pPr>
            <a:r>
              <a:rPr lang="en-US" sz="2600" b="1" i="0" u="none" strike="noStrike" cap="none">
                <a:solidFill>
                  <a:srgbClr val="13294B"/>
                </a:solidFill>
                <a:latin typeface="Helvetica Neue"/>
                <a:ea typeface="Helvetica Neue"/>
                <a:cs typeface="Helvetica Neue"/>
                <a:sym typeface="Helvetica Neue"/>
              </a:rPr>
              <a:t>Anova Findings-Dustin</a:t>
            </a:r>
            <a:endParaRPr sz="2600" b="1" i="0" u="none" strike="noStrike" cap="none">
              <a:solidFill>
                <a:srgbClr val="13294B"/>
              </a:solidFill>
              <a:latin typeface="Helvetica Neue"/>
              <a:ea typeface="Helvetica Neue"/>
              <a:cs typeface="Helvetica Neue"/>
              <a:sym typeface="Helvetica Neue"/>
            </a:endParaRPr>
          </a:p>
        </p:txBody>
      </p:sp>
      <p:sp>
        <p:nvSpPr>
          <p:cNvPr id="159" name="Google Shape;159;p11"/>
          <p:cNvSpPr txBox="1"/>
          <p:nvPr/>
        </p:nvSpPr>
        <p:spPr>
          <a:xfrm>
            <a:off x="877075" y="4693300"/>
            <a:ext cx="10291800" cy="1693200"/>
          </a:xfrm>
          <a:prstGeom prst="rect">
            <a:avLst/>
          </a:prstGeom>
          <a:noFill/>
          <a:ln>
            <a:noFill/>
          </a:ln>
        </p:spPr>
        <p:txBody>
          <a:bodyPr spcFirstLastPara="1" wrap="square" lIns="91425" tIns="91425" rIns="91425" bIns="91425" anchor="t" anchorCtr="0">
            <a:spAutoFit/>
          </a:bodyPr>
          <a:lstStyle/>
          <a:p>
            <a:pPr marL="342900" lvl="0" indent="-165100" algn="l" rtl="0">
              <a:spcBef>
                <a:spcPts val="0"/>
              </a:spcBef>
              <a:spcAft>
                <a:spcPts val="0"/>
              </a:spcAft>
              <a:buClr>
                <a:schemeClr val="dk1"/>
              </a:buClr>
              <a:buSzPts val="2800"/>
              <a:buFont typeface="Arial"/>
              <a:buNone/>
            </a:pPr>
            <a:r>
              <a:rPr lang="en-US" sz="2800">
                <a:solidFill>
                  <a:schemeClr val="dk1"/>
                </a:solidFill>
                <a:latin typeface="Georgia"/>
                <a:ea typeface="Georgia"/>
                <a:cs typeface="Georgia"/>
                <a:sym typeface="Georgia"/>
              </a:rPr>
              <a:t>Result: Given the p-value is &lt;.05, we can reject the null and accept the alternate that at least two groups have significantly different averages</a:t>
            </a:r>
            <a:endParaRPr sz="2800">
              <a:solidFill>
                <a:schemeClr val="dk1"/>
              </a:solidFill>
              <a:latin typeface="Georgia"/>
              <a:ea typeface="Georgia"/>
              <a:cs typeface="Georgia"/>
              <a:sym typeface="Georgia"/>
            </a:endParaRPr>
          </a:p>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gbad0202d1f_0_15"/>
          <p:cNvSpPr txBox="1">
            <a:spLocks noGrp="1"/>
          </p:cNvSpPr>
          <p:nvPr>
            <p:ph type="body" idx="1"/>
          </p:nvPr>
        </p:nvSpPr>
        <p:spPr>
          <a:xfrm>
            <a:off x="609600" y="1098708"/>
            <a:ext cx="5384700" cy="5027400"/>
          </a:xfrm>
          <a:prstGeom prst="rect">
            <a:avLst/>
          </a:prstGeom>
          <a:noFill/>
          <a:ln>
            <a:noFill/>
          </a:ln>
        </p:spPr>
        <p:txBody>
          <a:bodyPr spcFirstLastPara="1" wrap="square" lIns="91425" tIns="45700" rIns="91425" bIns="45700" anchor="t" anchorCtr="0">
            <a:noAutofit/>
          </a:bodyPr>
          <a:lstStyle/>
          <a:p>
            <a:pPr marL="57150" lvl="0" indent="0" algn="l" rtl="0">
              <a:spcBef>
                <a:spcPts val="0"/>
              </a:spcBef>
              <a:spcAft>
                <a:spcPts val="0"/>
              </a:spcAft>
              <a:buNone/>
            </a:pPr>
            <a:r>
              <a:rPr lang="en-US" u="sng"/>
              <a:t>Outcomes:</a:t>
            </a:r>
            <a:endParaRPr u="sng"/>
          </a:p>
          <a:p>
            <a:pPr marL="57150" lvl="0" indent="0" algn="l" rtl="0">
              <a:spcBef>
                <a:spcPts val="0"/>
              </a:spcBef>
              <a:spcAft>
                <a:spcPts val="0"/>
              </a:spcAft>
              <a:buNone/>
            </a:pPr>
            <a:endParaRPr u="sng"/>
          </a:p>
          <a:p>
            <a:pPr marL="457200" lvl="0" indent="-330200" algn="l" rtl="0">
              <a:spcBef>
                <a:spcPts val="0"/>
              </a:spcBef>
              <a:spcAft>
                <a:spcPts val="0"/>
              </a:spcAft>
              <a:buSzPts val="1600"/>
              <a:buAutoNum type="arabicPeriod"/>
            </a:pPr>
            <a:r>
              <a:rPr lang="en-US" sz="1600"/>
              <a:t>Brooklyn has the best average ratings and the most reviews</a:t>
            </a:r>
            <a:endParaRPr sz="1600"/>
          </a:p>
          <a:p>
            <a:pPr marL="1371600" lvl="1" indent="-330200" algn="l" rtl="0">
              <a:spcBef>
                <a:spcPts val="0"/>
              </a:spcBef>
              <a:spcAft>
                <a:spcPts val="0"/>
              </a:spcAft>
              <a:buSzPts val="1600"/>
              <a:buAutoNum type="alphaLcPeriod"/>
            </a:pPr>
            <a:r>
              <a:rPr lang="en-US" sz="1600"/>
              <a:t>depending on the strategy this may or may not be the best metropolis</a:t>
            </a:r>
            <a:endParaRPr sz="1600"/>
          </a:p>
          <a:p>
            <a:pPr marL="457200" lvl="0" indent="-330200" algn="l" rtl="0">
              <a:spcBef>
                <a:spcPts val="0"/>
              </a:spcBef>
              <a:spcAft>
                <a:spcPts val="0"/>
              </a:spcAft>
              <a:buSzPts val="1600"/>
              <a:buAutoNum type="arabicPeriod"/>
            </a:pPr>
            <a:r>
              <a:rPr lang="en-US" sz="1600"/>
              <a:t>There is no correlation between population size and average rating scores</a:t>
            </a:r>
            <a:endParaRPr sz="1600"/>
          </a:p>
          <a:p>
            <a:pPr marL="457200" lvl="0" indent="-330200" algn="l" rtl="0">
              <a:spcBef>
                <a:spcPts val="0"/>
              </a:spcBef>
              <a:spcAft>
                <a:spcPts val="0"/>
              </a:spcAft>
              <a:buSzPts val="1600"/>
              <a:buAutoNum type="arabicPeriod"/>
            </a:pPr>
            <a:r>
              <a:rPr lang="en-US" sz="1600"/>
              <a:t>There doesn’t appear to be any West Coast representation in the top 10</a:t>
            </a:r>
            <a:endParaRPr sz="1600"/>
          </a:p>
          <a:p>
            <a:pPr marL="457200" lvl="0" indent="-330200" algn="l" rtl="0">
              <a:spcBef>
                <a:spcPts val="0"/>
              </a:spcBef>
              <a:spcAft>
                <a:spcPts val="0"/>
              </a:spcAft>
              <a:buSzPts val="1600"/>
              <a:buAutoNum type="arabicPeriod"/>
            </a:pPr>
            <a:r>
              <a:rPr lang="en-US" sz="1600"/>
              <a:t>The averages appear to be statistically different and reliable for our use case</a:t>
            </a:r>
            <a:endParaRPr sz="1600"/>
          </a:p>
        </p:txBody>
      </p:sp>
      <p:sp>
        <p:nvSpPr>
          <p:cNvPr id="165" name="Google Shape;165;gbad0202d1f_0_15"/>
          <p:cNvSpPr txBox="1">
            <a:spLocks noGrp="1"/>
          </p:cNvSpPr>
          <p:nvPr>
            <p:ph type="sldNum" idx="12"/>
          </p:nvPr>
        </p:nvSpPr>
        <p:spPr>
          <a:xfrm>
            <a:off x="8438896" y="6220805"/>
            <a:ext cx="3442200" cy="365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13</a:t>
            </a:fld>
            <a:endParaRPr/>
          </a:p>
        </p:txBody>
      </p:sp>
      <p:sp>
        <p:nvSpPr>
          <p:cNvPr id="166" name="Google Shape;166;gbad0202d1f_0_15"/>
          <p:cNvSpPr txBox="1">
            <a:spLocks noGrp="1"/>
          </p:cNvSpPr>
          <p:nvPr>
            <p:ph type="title"/>
          </p:nvPr>
        </p:nvSpPr>
        <p:spPr>
          <a:xfrm>
            <a:off x="609600" y="274639"/>
            <a:ext cx="10972800" cy="360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3294B"/>
              </a:buClr>
              <a:buSzPts val="2600"/>
              <a:buFont typeface="Helvetica Neue"/>
              <a:buNone/>
            </a:pPr>
            <a:r>
              <a:rPr lang="en-US">
                <a:solidFill>
                  <a:srgbClr val="13294B"/>
                </a:solidFill>
              </a:rPr>
              <a:t>Summary of Analysis</a:t>
            </a:r>
            <a:endParaRPr sz="2600" b="1" i="0" u="none" strike="noStrike" cap="none">
              <a:solidFill>
                <a:srgbClr val="13294B"/>
              </a:solidFill>
              <a:latin typeface="Helvetica Neue"/>
              <a:ea typeface="Helvetica Neue"/>
              <a:cs typeface="Helvetica Neue"/>
              <a:sym typeface="Helvetica Neue"/>
            </a:endParaRPr>
          </a:p>
        </p:txBody>
      </p:sp>
      <p:sp>
        <p:nvSpPr>
          <p:cNvPr id="167" name="Google Shape;167;gbad0202d1f_0_15"/>
          <p:cNvSpPr txBox="1"/>
          <p:nvPr/>
        </p:nvSpPr>
        <p:spPr>
          <a:xfrm>
            <a:off x="6167550" y="1035700"/>
            <a:ext cx="5206500" cy="4740900"/>
          </a:xfrm>
          <a:prstGeom prst="rect">
            <a:avLst/>
          </a:prstGeom>
          <a:noFill/>
          <a:ln>
            <a:noFill/>
          </a:ln>
        </p:spPr>
        <p:txBody>
          <a:bodyPr spcFirstLastPara="1" wrap="square" lIns="91425" tIns="91425" rIns="91425" bIns="91425" anchor="t" anchorCtr="0">
            <a:spAutoFit/>
          </a:bodyPr>
          <a:lstStyle/>
          <a:p>
            <a:pPr marL="342900" lvl="0" indent="-165100" algn="l" rtl="0">
              <a:spcBef>
                <a:spcPts val="0"/>
              </a:spcBef>
              <a:spcAft>
                <a:spcPts val="0"/>
              </a:spcAft>
              <a:buNone/>
            </a:pPr>
            <a:r>
              <a:rPr lang="en-US" sz="2800" u="sng">
                <a:solidFill>
                  <a:schemeClr val="dk1"/>
                </a:solidFill>
                <a:latin typeface="Georgia"/>
                <a:ea typeface="Georgia"/>
                <a:cs typeface="Georgia"/>
                <a:sym typeface="Georgia"/>
              </a:rPr>
              <a:t>Observations/Improvement Opportunities:</a:t>
            </a:r>
            <a:endParaRPr sz="2800" u="sng">
              <a:solidFill>
                <a:schemeClr val="dk1"/>
              </a:solidFill>
              <a:latin typeface="Georgia"/>
              <a:ea typeface="Georgia"/>
              <a:cs typeface="Georgia"/>
              <a:sym typeface="Georgia"/>
            </a:endParaRPr>
          </a:p>
          <a:p>
            <a:pPr marL="457200" lvl="0" indent="-330200" algn="l" rtl="0">
              <a:spcBef>
                <a:spcPts val="0"/>
              </a:spcBef>
              <a:spcAft>
                <a:spcPts val="0"/>
              </a:spcAft>
              <a:buClr>
                <a:schemeClr val="dk1"/>
              </a:buClr>
              <a:buSzPts val="1600"/>
              <a:buFont typeface="Georgia"/>
              <a:buAutoNum type="arabicPeriod"/>
            </a:pPr>
            <a:r>
              <a:rPr lang="en-US" sz="1600">
                <a:solidFill>
                  <a:schemeClr val="dk1"/>
                </a:solidFill>
                <a:latin typeface="Georgia"/>
                <a:ea typeface="Georgia"/>
                <a:cs typeface="Georgia"/>
                <a:sym typeface="Georgia"/>
              </a:rPr>
              <a:t>Our review data source may not be fully reliable across cities.  More time to dive into the raw data would help.</a:t>
            </a:r>
            <a:endParaRPr sz="1600">
              <a:solidFill>
                <a:schemeClr val="dk1"/>
              </a:solidFill>
              <a:latin typeface="Georgia"/>
              <a:ea typeface="Georgia"/>
              <a:cs typeface="Georgia"/>
              <a:sym typeface="Georgia"/>
            </a:endParaRPr>
          </a:p>
          <a:p>
            <a:pPr marL="914400" lvl="1" indent="-330200" algn="l" rtl="0">
              <a:spcBef>
                <a:spcPts val="0"/>
              </a:spcBef>
              <a:spcAft>
                <a:spcPts val="0"/>
              </a:spcAft>
              <a:buClr>
                <a:schemeClr val="dk1"/>
              </a:buClr>
              <a:buSzPts val="1600"/>
              <a:buFont typeface="Georgia"/>
              <a:buAutoNum type="alphaLcPeriod"/>
            </a:pPr>
            <a:r>
              <a:rPr lang="en-US" sz="1600">
                <a:solidFill>
                  <a:schemeClr val="dk1"/>
                </a:solidFill>
                <a:latin typeface="Georgia"/>
                <a:ea typeface="Georgia"/>
                <a:cs typeface="Georgia"/>
                <a:sym typeface="Georgia"/>
              </a:rPr>
              <a:t>Also, consider reviewing more summary statistics on the raw data sets</a:t>
            </a:r>
            <a:endParaRPr sz="1600">
              <a:solidFill>
                <a:schemeClr val="dk1"/>
              </a:solidFill>
              <a:latin typeface="Georgia"/>
              <a:ea typeface="Georgia"/>
              <a:cs typeface="Georgia"/>
              <a:sym typeface="Georgia"/>
            </a:endParaRPr>
          </a:p>
          <a:p>
            <a:pPr marL="457200" lvl="0" indent="-330200" algn="l" rtl="0">
              <a:spcBef>
                <a:spcPts val="0"/>
              </a:spcBef>
              <a:spcAft>
                <a:spcPts val="0"/>
              </a:spcAft>
              <a:buClr>
                <a:schemeClr val="dk1"/>
              </a:buClr>
              <a:buSzPts val="1600"/>
              <a:buFont typeface="Georgia"/>
              <a:buAutoNum type="arabicPeriod"/>
            </a:pPr>
            <a:r>
              <a:rPr lang="en-US" sz="1600">
                <a:solidFill>
                  <a:schemeClr val="dk1"/>
                </a:solidFill>
                <a:latin typeface="Georgia"/>
                <a:ea typeface="Georgia"/>
                <a:cs typeface="Georgia"/>
                <a:sym typeface="Georgia"/>
              </a:rPr>
              <a:t>We could add in other review data sources such as Yelp</a:t>
            </a:r>
            <a:endParaRPr sz="1600">
              <a:solidFill>
                <a:schemeClr val="dk1"/>
              </a:solidFill>
              <a:latin typeface="Georgia"/>
              <a:ea typeface="Georgia"/>
              <a:cs typeface="Georgia"/>
              <a:sym typeface="Georgia"/>
            </a:endParaRPr>
          </a:p>
          <a:p>
            <a:pPr marL="457200" lvl="0" indent="-330200" algn="l" rtl="0">
              <a:spcBef>
                <a:spcPts val="0"/>
              </a:spcBef>
              <a:spcAft>
                <a:spcPts val="0"/>
              </a:spcAft>
              <a:buClr>
                <a:schemeClr val="dk1"/>
              </a:buClr>
              <a:buSzPts val="1600"/>
              <a:buFont typeface="Georgia"/>
              <a:buAutoNum type="arabicPeriod"/>
            </a:pPr>
            <a:r>
              <a:rPr lang="en-US" sz="1600">
                <a:solidFill>
                  <a:schemeClr val="dk1"/>
                </a:solidFill>
                <a:latin typeface="Georgia"/>
                <a:ea typeface="Georgia"/>
                <a:cs typeface="Georgia"/>
                <a:sym typeface="Georgia"/>
              </a:rPr>
              <a:t>The census data did not have demographic information for just Brooklyn, using NY as a proxy (as expected) doesn’t work.  Ideally, we would find a reliable source for this as well</a:t>
            </a:r>
            <a:endParaRPr sz="1600">
              <a:solidFill>
                <a:schemeClr val="dk1"/>
              </a:solidFill>
              <a:latin typeface="Georgia"/>
              <a:ea typeface="Georgia"/>
              <a:cs typeface="Georgia"/>
              <a:sym typeface="Georgia"/>
            </a:endParaRPr>
          </a:p>
          <a:p>
            <a:pPr marL="457200" lvl="0" indent="-330200" algn="l" rtl="0">
              <a:spcBef>
                <a:spcPts val="0"/>
              </a:spcBef>
              <a:spcAft>
                <a:spcPts val="0"/>
              </a:spcAft>
              <a:buClr>
                <a:schemeClr val="dk1"/>
              </a:buClr>
              <a:buSzPts val="1600"/>
              <a:buFont typeface="Georgia"/>
              <a:buAutoNum type="arabicPeriod"/>
            </a:pPr>
            <a:r>
              <a:rPr lang="en-US" sz="1600">
                <a:solidFill>
                  <a:schemeClr val="dk1"/>
                </a:solidFill>
                <a:latin typeface="Georgia"/>
                <a:ea typeface="Georgia"/>
                <a:cs typeface="Georgia"/>
                <a:sym typeface="Georgia"/>
              </a:rPr>
              <a:t>ANOVA follow up testing to make sure each group was statistically different in their averages, if that was deemed critical to a final outcome.</a:t>
            </a:r>
            <a:endParaRPr sz="1600">
              <a:solidFill>
                <a:schemeClr val="dk1"/>
              </a:solidFill>
              <a:latin typeface="Georgia"/>
              <a:ea typeface="Georgia"/>
              <a:cs typeface="Georgia"/>
              <a:sym typeface="Georgia"/>
            </a:endParaRPr>
          </a:p>
          <a:p>
            <a:pPr marL="457200" lvl="0" indent="0" algn="l" rtl="0">
              <a:spcBef>
                <a:spcPts val="0"/>
              </a:spcBef>
              <a:spcAft>
                <a:spcPts val="0"/>
              </a:spcAft>
              <a:buNone/>
            </a:pPr>
            <a:endParaRPr sz="1600">
              <a:solidFill>
                <a:schemeClr val="dk1"/>
              </a:solidFill>
              <a:latin typeface="Georgia"/>
              <a:ea typeface="Georgia"/>
              <a:cs typeface="Georgia"/>
              <a:sym typeface="Georgi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2"/>
          <p:cNvSpPr txBox="1">
            <a:spLocks noGrp="1"/>
          </p:cNvSpPr>
          <p:nvPr>
            <p:ph type="title"/>
          </p:nvPr>
        </p:nvSpPr>
        <p:spPr>
          <a:xfrm>
            <a:off x="609600" y="274639"/>
            <a:ext cx="10972800" cy="36032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600"/>
              <a:buFont typeface="Helvetica Neue"/>
              <a:buNone/>
            </a:pPr>
            <a:r>
              <a:rPr lang="en-US"/>
              <a:t>Questions</a:t>
            </a:r>
            <a:endParaRPr/>
          </a:p>
        </p:txBody>
      </p:sp>
      <p:sp>
        <p:nvSpPr>
          <p:cNvPr id="173" name="Google Shape;173;p12"/>
          <p:cNvSpPr txBox="1">
            <a:spLocks noGrp="1"/>
          </p:cNvSpPr>
          <p:nvPr>
            <p:ph type="sldNum" idx="12"/>
          </p:nvPr>
        </p:nvSpPr>
        <p:spPr>
          <a:xfrm>
            <a:off x="8438896" y="6220805"/>
            <a:ext cx="3442208"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14</a:t>
            </a:fld>
            <a:endParaRPr/>
          </a:p>
        </p:txBody>
      </p:sp>
      <p:pic>
        <p:nvPicPr>
          <p:cNvPr id="174" name="Google Shape;174;p12"/>
          <p:cNvPicPr preferRelativeResize="0"/>
          <p:nvPr/>
        </p:nvPicPr>
        <p:blipFill>
          <a:blip r:embed="rId3">
            <a:alphaModFix/>
          </a:blip>
          <a:stretch>
            <a:fillRect/>
          </a:stretch>
        </p:blipFill>
        <p:spPr>
          <a:xfrm>
            <a:off x="2946400" y="1067293"/>
            <a:ext cx="5281037" cy="528103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3"/>
          <p:cNvSpPr txBox="1">
            <a:spLocks noGrp="1"/>
          </p:cNvSpPr>
          <p:nvPr>
            <p:ph type="sldNum" idx="12"/>
          </p:nvPr>
        </p:nvSpPr>
        <p:spPr>
          <a:xfrm>
            <a:off x="10901809" y="6220805"/>
            <a:ext cx="979295"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15</a:t>
            </a:fld>
            <a:endParaRPr/>
          </a:p>
        </p:txBody>
      </p:sp>
      <p:sp>
        <p:nvSpPr>
          <p:cNvPr id="180" name="Google Shape;180;p13"/>
          <p:cNvSpPr txBox="1">
            <a:spLocks noGrp="1"/>
          </p:cNvSpPr>
          <p:nvPr>
            <p:ph type="body" idx="1"/>
          </p:nvPr>
        </p:nvSpPr>
        <p:spPr>
          <a:xfrm>
            <a:off x="1598175" y="1098700"/>
            <a:ext cx="10282800" cy="50274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13294B"/>
              </a:buClr>
              <a:buSzPts val="3200"/>
              <a:buChar char="•"/>
            </a:pPr>
            <a:r>
              <a:rPr lang="en-US" sz="2400"/>
              <a:t>Hopper Editors.  (10/26/2017).  The Ten Best Cities for BBQ in the United States.  </a:t>
            </a:r>
            <a:r>
              <a:rPr lang="en-US" sz="2000" u="sng">
                <a:solidFill>
                  <a:schemeClr val="hlink"/>
                </a:solidFill>
                <a:hlinkClick r:id="rId3"/>
              </a:rPr>
              <a:t>https://media.hopper.com/articles/the-ten-best-cities-for-bbq-in-the-united-states</a:t>
            </a:r>
            <a:endParaRPr sz="2000"/>
          </a:p>
          <a:p>
            <a:pPr marL="342900" lvl="0" indent="-342900" algn="l" rtl="0">
              <a:spcBef>
                <a:spcPts val="0"/>
              </a:spcBef>
              <a:spcAft>
                <a:spcPts val="0"/>
              </a:spcAft>
              <a:buSzPts val="3200"/>
              <a:buChar char="•"/>
            </a:pPr>
            <a:r>
              <a:rPr lang="en-US" sz="2600"/>
              <a:t>US Census Bureau QuickFacts-</a:t>
            </a:r>
            <a:r>
              <a:rPr lang="en-US"/>
              <a:t> </a:t>
            </a:r>
            <a:r>
              <a:rPr lang="en-US" sz="2000" u="sng">
                <a:solidFill>
                  <a:schemeClr val="hlink"/>
                </a:solidFill>
                <a:hlinkClick r:id="rId4"/>
              </a:rPr>
              <a:t>www.census.gov/quickfacts</a:t>
            </a:r>
            <a:endParaRPr sz="2000"/>
          </a:p>
          <a:p>
            <a:pPr marL="342900" lvl="0" indent="-342900" algn="l" rtl="0">
              <a:spcBef>
                <a:spcPts val="0"/>
              </a:spcBef>
              <a:spcAft>
                <a:spcPts val="0"/>
              </a:spcAft>
              <a:buSzPts val="3200"/>
              <a:buChar char="•"/>
            </a:pPr>
            <a:r>
              <a:rPr lang="en-US" sz="2600"/>
              <a:t>Google Developers</a:t>
            </a:r>
            <a:r>
              <a:rPr lang="en-US"/>
              <a:t> - </a:t>
            </a:r>
            <a:r>
              <a:rPr lang="en-US" sz="2000"/>
              <a:t>developers.google.com/places/web-service/search</a:t>
            </a:r>
            <a:endParaRPr sz="2000"/>
          </a:p>
          <a:p>
            <a:pPr marL="342900" lvl="0" indent="-342900" algn="l" rtl="0">
              <a:spcBef>
                <a:spcPts val="0"/>
              </a:spcBef>
              <a:spcAft>
                <a:spcPts val="0"/>
              </a:spcAft>
              <a:buSzPts val="3200"/>
              <a:buChar char="•"/>
            </a:pPr>
            <a:r>
              <a:rPr lang="en-US" sz="2600"/>
              <a:t>Anova Information</a:t>
            </a:r>
            <a:r>
              <a:rPr lang="en-US"/>
              <a:t> - </a:t>
            </a:r>
            <a:r>
              <a:rPr lang="en-US" sz="2000" u="sng">
                <a:solidFill>
                  <a:schemeClr val="hlink"/>
                </a:solidFill>
                <a:hlinkClick r:id="rId5"/>
              </a:rPr>
              <a:t>https://statistics.laerd.com/statistical-guides/one-way-anova-statistical-guide.php</a:t>
            </a:r>
            <a:endParaRPr sz="2000"/>
          </a:p>
          <a:p>
            <a:pPr marL="342900" lvl="0" indent="-342900" algn="l" rtl="0">
              <a:spcBef>
                <a:spcPts val="0"/>
              </a:spcBef>
              <a:spcAft>
                <a:spcPts val="0"/>
              </a:spcAft>
              <a:buSzPts val="3200"/>
              <a:buChar char="•"/>
            </a:pPr>
            <a:r>
              <a:rPr lang="en-US" sz="2600"/>
              <a:t>CityGrid API Documentation -</a:t>
            </a:r>
            <a:r>
              <a:rPr lang="en-US"/>
              <a:t> </a:t>
            </a:r>
            <a:r>
              <a:rPr lang="en-US" sz="1500" u="sng">
                <a:solidFill>
                  <a:schemeClr val="hlink"/>
                </a:solidFill>
                <a:hlinkClick r:id="rId6"/>
              </a:rPr>
              <a:t>h</a:t>
            </a:r>
            <a:r>
              <a:rPr lang="en-US" sz="1500" u="sng">
                <a:solidFill>
                  <a:schemeClr val="hlink"/>
                </a:solidFill>
                <a:hlinkClick r:id="rId6"/>
              </a:rPr>
              <a:t>ttps://citygridmedia.atlassian.net/wiki/spaces/citygridv2/pages/4980758/Content+by+CityGrid</a:t>
            </a:r>
            <a:endParaRPr sz="1500"/>
          </a:p>
          <a:p>
            <a:pPr marL="342900" lvl="0" indent="0" algn="l" rtl="0">
              <a:spcBef>
                <a:spcPts val="0"/>
              </a:spcBef>
              <a:spcAft>
                <a:spcPts val="0"/>
              </a:spcAft>
              <a:buNone/>
            </a:pPr>
            <a:endParaRPr sz="1500"/>
          </a:p>
        </p:txBody>
      </p:sp>
      <p:sp>
        <p:nvSpPr>
          <p:cNvPr id="181" name="Google Shape;181;p13"/>
          <p:cNvSpPr txBox="1">
            <a:spLocks noGrp="1"/>
          </p:cNvSpPr>
          <p:nvPr>
            <p:ph type="title"/>
          </p:nvPr>
        </p:nvSpPr>
        <p:spPr>
          <a:xfrm>
            <a:off x="609600" y="274639"/>
            <a:ext cx="10972800" cy="36032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13294B"/>
              </a:buClr>
              <a:buSzPts val="2600"/>
              <a:buFont typeface="Helvetica Neue"/>
              <a:buNone/>
            </a:pPr>
            <a:r>
              <a:rPr lang="en-US"/>
              <a:t>References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2"/>
          <p:cNvSpPr txBox="1">
            <a:spLocks noGrp="1"/>
          </p:cNvSpPr>
          <p:nvPr>
            <p:ph type="title"/>
          </p:nvPr>
        </p:nvSpPr>
        <p:spPr>
          <a:xfrm>
            <a:off x="609600" y="274639"/>
            <a:ext cx="10972800" cy="36032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600"/>
              <a:buFont typeface="Helvetica Neue"/>
              <a:buNone/>
            </a:pPr>
            <a:r>
              <a:rPr lang="en-US"/>
              <a:t>BBQ Restaurateurs	</a:t>
            </a:r>
            <a:endParaRPr/>
          </a:p>
        </p:txBody>
      </p:sp>
      <p:sp>
        <p:nvSpPr>
          <p:cNvPr id="71" name="Google Shape;71;p2"/>
          <p:cNvSpPr txBox="1">
            <a:spLocks noGrp="1"/>
          </p:cNvSpPr>
          <p:nvPr>
            <p:ph type="sldNum" idx="12"/>
          </p:nvPr>
        </p:nvSpPr>
        <p:spPr>
          <a:xfrm>
            <a:off x="8438896" y="6220805"/>
            <a:ext cx="3442208"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2</a:t>
            </a:fld>
            <a:endParaRPr/>
          </a:p>
        </p:txBody>
      </p:sp>
      <p:sp>
        <p:nvSpPr>
          <p:cNvPr id="72" name="Google Shape;72;p2"/>
          <p:cNvSpPr txBox="1">
            <a:spLocks noGrp="1"/>
          </p:cNvSpPr>
          <p:nvPr>
            <p:ph type="body" idx="1"/>
          </p:nvPr>
        </p:nvSpPr>
        <p:spPr>
          <a:xfrm>
            <a:off x="609600" y="1098708"/>
            <a:ext cx="10972800" cy="5027456"/>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US"/>
              <a:t>A BBQ franchise wants to establish a new restaurant in a large metropolis.  </a:t>
            </a:r>
            <a:endParaRPr/>
          </a:p>
          <a:p>
            <a:pPr marL="342900" lvl="0" indent="-342900" algn="l" rtl="0">
              <a:spcBef>
                <a:spcPts val="640"/>
              </a:spcBef>
              <a:spcAft>
                <a:spcPts val="0"/>
              </a:spcAft>
              <a:buClr>
                <a:schemeClr val="dk1"/>
              </a:buClr>
              <a:buSzPts val="3200"/>
              <a:buChar char="•"/>
            </a:pPr>
            <a:r>
              <a:rPr lang="en-US"/>
              <a:t>The owners have reached out to our team to review the BBQ restaurants and their ratings in the vicinity as well as  the demographics of the people living in that area.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3"/>
          <p:cNvSpPr txBox="1">
            <a:spLocks noGrp="1"/>
          </p:cNvSpPr>
          <p:nvPr>
            <p:ph type="title"/>
          </p:nvPr>
        </p:nvSpPr>
        <p:spPr>
          <a:xfrm>
            <a:off x="609600" y="274639"/>
            <a:ext cx="10972800" cy="36032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600"/>
              <a:buFont typeface="Helvetica Neue"/>
              <a:buNone/>
            </a:pPr>
            <a:r>
              <a:rPr lang="en-US"/>
              <a:t>Motivation and Summary</a:t>
            </a:r>
            <a:endParaRPr/>
          </a:p>
        </p:txBody>
      </p:sp>
      <p:sp>
        <p:nvSpPr>
          <p:cNvPr id="78" name="Google Shape;78;p3"/>
          <p:cNvSpPr txBox="1">
            <a:spLocks noGrp="1"/>
          </p:cNvSpPr>
          <p:nvPr>
            <p:ph type="sldNum" idx="12"/>
          </p:nvPr>
        </p:nvSpPr>
        <p:spPr>
          <a:xfrm>
            <a:off x="8438896" y="6220805"/>
            <a:ext cx="3442208"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3</a:t>
            </a:fld>
            <a:endParaRPr/>
          </a:p>
        </p:txBody>
      </p:sp>
      <p:sp>
        <p:nvSpPr>
          <p:cNvPr id="79" name="Google Shape;79;p3"/>
          <p:cNvSpPr txBox="1">
            <a:spLocks noGrp="1"/>
          </p:cNvSpPr>
          <p:nvPr>
            <p:ph type="body" idx="1"/>
          </p:nvPr>
        </p:nvSpPr>
        <p:spPr>
          <a:xfrm>
            <a:off x="609600" y="1098708"/>
            <a:ext cx="10972800" cy="5027456"/>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2"/>
              </a:buClr>
              <a:buSzPts val="3200"/>
              <a:buChar char="•"/>
            </a:pPr>
            <a:r>
              <a:rPr lang="en-US" sz="3200">
                <a:solidFill>
                  <a:schemeClr val="dk2"/>
                </a:solidFill>
              </a:rPr>
              <a:t>Hopper Media identified the ten best cities for BBQ in the United States</a:t>
            </a:r>
            <a:endParaRPr/>
          </a:p>
          <a:p>
            <a:pPr marL="342900" lvl="0" indent="-342900" algn="l" rtl="0">
              <a:spcBef>
                <a:spcPts val="640"/>
              </a:spcBef>
              <a:spcAft>
                <a:spcPts val="0"/>
              </a:spcAft>
              <a:buClr>
                <a:schemeClr val="dk2"/>
              </a:buClr>
              <a:buSzPts val="3200"/>
              <a:buChar char="•"/>
            </a:pPr>
            <a:r>
              <a:rPr lang="en-US" sz="3200">
                <a:solidFill>
                  <a:schemeClr val="dk2"/>
                </a:solidFill>
              </a:rPr>
              <a:t>Our intent is to use the CityGrid and </a:t>
            </a:r>
            <a:r>
              <a:rPr lang="en-US">
                <a:solidFill>
                  <a:schemeClr val="dk2"/>
                </a:solidFill>
              </a:rPr>
              <a:t>Google APIs </a:t>
            </a:r>
            <a:r>
              <a:rPr lang="en-US" sz="3200">
                <a:solidFill>
                  <a:schemeClr val="dk2"/>
                </a:solidFill>
              </a:rPr>
              <a:t>to identify the restaurants and reviews in those cities and determine if the data corroborates that article.</a:t>
            </a:r>
            <a:endParaRPr/>
          </a:p>
          <a:p>
            <a:pPr marL="342900" lvl="0" indent="-139700" algn="l" rtl="0">
              <a:spcBef>
                <a:spcPts val="640"/>
              </a:spcBef>
              <a:spcAft>
                <a:spcPts val="0"/>
              </a:spcAft>
              <a:buClr>
                <a:schemeClr val="dk1"/>
              </a:buClr>
              <a:buSzPts val="3200"/>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body" idx="1"/>
          </p:nvPr>
        </p:nvSpPr>
        <p:spPr>
          <a:xfrm>
            <a:off x="609600" y="1098708"/>
            <a:ext cx="5384800" cy="502745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800"/>
              <a:buNone/>
            </a:pPr>
            <a:endParaRPr/>
          </a:p>
        </p:txBody>
      </p:sp>
      <p:sp>
        <p:nvSpPr>
          <p:cNvPr id="86" name="Google Shape;86;p4"/>
          <p:cNvSpPr txBox="1">
            <a:spLocks noGrp="1"/>
          </p:cNvSpPr>
          <p:nvPr>
            <p:ph type="body" idx="2"/>
          </p:nvPr>
        </p:nvSpPr>
        <p:spPr>
          <a:xfrm>
            <a:off x="6197600" y="1098708"/>
            <a:ext cx="5384800" cy="5027456"/>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800"/>
              <a:buChar char="•"/>
            </a:pPr>
            <a:r>
              <a:rPr lang="en-US"/>
              <a:t>What is the average ranking of BBQ restaurants the 10 top cities identified from Hopper Media from the CityGrid API?</a:t>
            </a:r>
            <a:endParaRPr/>
          </a:p>
          <a:p>
            <a:pPr marL="457200" lvl="1" indent="0" algn="l" rtl="0">
              <a:spcBef>
                <a:spcPts val="480"/>
              </a:spcBef>
              <a:spcAft>
                <a:spcPts val="0"/>
              </a:spcAft>
              <a:buClr>
                <a:schemeClr val="dk1"/>
              </a:buClr>
              <a:buSzPts val="2400"/>
              <a:buNone/>
            </a:pPr>
            <a:endParaRPr/>
          </a:p>
          <a:p>
            <a:pPr marL="342900" lvl="0" indent="-165100" algn="l" rtl="0">
              <a:spcBef>
                <a:spcPts val="560"/>
              </a:spcBef>
              <a:spcAft>
                <a:spcPts val="0"/>
              </a:spcAft>
              <a:buClr>
                <a:schemeClr val="dk1"/>
              </a:buClr>
              <a:buSzPts val="2800"/>
              <a:buNone/>
            </a:pPr>
            <a:endParaRPr/>
          </a:p>
        </p:txBody>
      </p:sp>
      <p:sp>
        <p:nvSpPr>
          <p:cNvPr id="87" name="Google Shape;87;p4"/>
          <p:cNvSpPr txBox="1">
            <a:spLocks noGrp="1"/>
          </p:cNvSpPr>
          <p:nvPr>
            <p:ph type="title"/>
          </p:nvPr>
        </p:nvSpPr>
        <p:spPr>
          <a:xfrm>
            <a:off x="609600" y="274639"/>
            <a:ext cx="10972800" cy="36032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600"/>
              <a:buFont typeface="Helvetica Neue"/>
              <a:buNone/>
            </a:pPr>
            <a:r>
              <a:rPr lang="en-US"/>
              <a:t>Question 1</a:t>
            </a:r>
            <a:endParaRPr/>
          </a:p>
        </p:txBody>
      </p:sp>
      <p:sp>
        <p:nvSpPr>
          <p:cNvPr id="88" name="Google Shape;88;p4"/>
          <p:cNvSpPr txBox="1">
            <a:spLocks noGrp="1"/>
          </p:cNvSpPr>
          <p:nvPr>
            <p:ph type="sldNum" idx="12"/>
          </p:nvPr>
        </p:nvSpPr>
        <p:spPr>
          <a:xfrm>
            <a:off x="8438896" y="6220805"/>
            <a:ext cx="3442208"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4</a:t>
            </a:fld>
            <a:endParaRPr/>
          </a:p>
        </p:txBody>
      </p:sp>
      <p:pic>
        <p:nvPicPr>
          <p:cNvPr id="89" name="Google Shape;89;p4"/>
          <p:cNvPicPr preferRelativeResize="0"/>
          <p:nvPr/>
        </p:nvPicPr>
        <p:blipFill rotWithShape="1">
          <a:blip r:embed="rId3">
            <a:alphaModFix/>
          </a:blip>
          <a:srcRect/>
          <a:stretch/>
        </p:blipFill>
        <p:spPr>
          <a:xfrm>
            <a:off x="0" y="1098708"/>
            <a:ext cx="5992971" cy="488576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5"/>
          <p:cNvSpPr txBox="1">
            <a:spLocks noGrp="1"/>
          </p:cNvSpPr>
          <p:nvPr>
            <p:ph type="body" idx="1"/>
          </p:nvPr>
        </p:nvSpPr>
        <p:spPr>
          <a:xfrm>
            <a:off x="609600" y="1098708"/>
            <a:ext cx="5384800" cy="502745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800"/>
              <a:buNone/>
            </a:pPr>
            <a:endParaRPr/>
          </a:p>
        </p:txBody>
      </p:sp>
      <p:sp>
        <p:nvSpPr>
          <p:cNvPr id="96" name="Google Shape;96;p5"/>
          <p:cNvSpPr txBox="1">
            <a:spLocks noGrp="1"/>
          </p:cNvSpPr>
          <p:nvPr>
            <p:ph type="body" idx="2"/>
          </p:nvPr>
        </p:nvSpPr>
        <p:spPr>
          <a:xfrm>
            <a:off x="6036235" y="1098708"/>
            <a:ext cx="5384800" cy="502745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800"/>
              <a:buNone/>
            </a:pPr>
            <a:r>
              <a:rPr lang="en-US"/>
              <a:t>What city has the largest amount of reviews for BBQ restaurants?</a:t>
            </a:r>
            <a:endParaRPr/>
          </a:p>
          <a:p>
            <a:pPr marL="0" lvl="0" indent="0" algn="l" rtl="0">
              <a:spcBef>
                <a:spcPts val="560"/>
              </a:spcBef>
              <a:spcAft>
                <a:spcPts val="0"/>
              </a:spcAft>
              <a:buClr>
                <a:schemeClr val="dk1"/>
              </a:buClr>
              <a:buSzPts val="2800"/>
              <a:buNone/>
            </a:pPr>
            <a:endParaRPr/>
          </a:p>
        </p:txBody>
      </p:sp>
      <p:sp>
        <p:nvSpPr>
          <p:cNvPr id="97" name="Google Shape;97;p5"/>
          <p:cNvSpPr txBox="1">
            <a:spLocks noGrp="1"/>
          </p:cNvSpPr>
          <p:nvPr>
            <p:ph type="title"/>
          </p:nvPr>
        </p:nvSpPr>
        <p:spPr>
          <a:xfrm>
            <a:off x="609600" y="274639"/>
            <a:ext cx="10972800" cy="36032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600"/>
              <a:buFont typeface="Helvetica Neue"/>
              <a:buNone/>
            </a:pPr>
            <a:r>
              <a:rPr lang="en-US"/>
              <a:t>Question 2</a:t>
            </a:r>
            <a:endParaRPr/>
          </a:p>
        </p:txBody>
      </p:sp>
      <p:sp>
        <p:nvSpPr>
          <p:cNvPr id="98" name="Google Shape;98;p5"/>
          <p:cNvSpPr txBox="1">
            <a:spLocks noGrp="1"/>
          </p:cNvSpPr>
          <p:nvPr>
            <p:ph type="sldNum" idx="12"/>
          </p:nvPr>
        </p:nvSpPr>
        <p:spPr>
          <a:xfrm>
            <a:off x="8438896" y="6220805"/>
            <a:ext cx="3442208"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5</a:t>
            </a:fld>
            <a:endParaRPr/>
          </a:p>
        </p:txBody>
      </p:sp>
      <p:pic>
        <p:nvPicPr>
          <p:cNvPr id="99" name="Google Shape;99;p5"/>
          <p:cNvPicPr preferRelativeResize="0"/>
          <p:nvPr/>
        </p:nvPicPr>
        <p:blipFill>
          <a:blip r:embed="rId3">
            <a:alphaModFix/>
          </a:blip>
          <a:stretch>
            <a:fillRect/>
          </a:stretch>
        </p:blipFill>
        <p:spPr>
          <a:xfrm>
            <a:off x="609600" y="1098700"/>
            <a:ext cx="4690425" cy="3641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6"/>
          <p:cNvSpPr txBox="1">
            <a:spLocks noGrp="1"/>
          </p:cNvSpPr>
          <p:nvPr>
            <p:ph type="body" idx="2"/>
          </p:nvPr>
        </p:nvSpPr>
        <p:spPr>
          <a:xfrm>
            <a:off x="6197600" y="1098708"/>
            <a:ext cx="5384800" cy="5027456"/>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800"/>
              <a:buChar char="•"/>
            </a:pPr>
            <a:r>
              <a:rPr lang="en-US"/>
              <a:t>What city had the lowest and highest rating overall?</a:t>
            </a:r>
            <a:endParaRPr/>
          </a:p>
          <a:p>
            <a:pPr marL="342900" lvl="0" indent="-165100" algn="l" rtl="0">
              <a:spcBef>
                <a:spcPts val="560"/>
              </a:spcBef>
              <a:spcAft>
                <a:spcPts val="0"/>
              </a:spcAft>
              <a:buClr>
                <a:schemeClr val="dk1"/>
              </a:buClr>
              <a:buSzPts val="2800"/>
              <a:buNone/>
            </a:pPr>
            <a:endParaRPr/>
          </a:p>
        </p:txBody>
      </p:sp>
      <p:sp>
        <p:nvSpPr>
          <p:cNvPr id="105" name="Google Shape;105;p6"/>
          <p:cNvSpPr txBox="1">
            <a:spLocks noGrp="1"/>
          </p:cNvSpPr>
          <p:nvPr>
            <p:ph type="title"/>
          </p:nvPr>
        </p:nvSpPr>
        <p:spPr>
          <a:xfrm>
            <a:off x="609600" y="274639"/>
            <a:ext cx="10972800" cy="36032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600"/>
              <a:buFont typeface="Helvetica Neue"/>
              <a:buNone/>
            </a:pPr>
            <a:r>
              <a:rPr lang="en-US"/>
              <a:t>Question 3 &amp; 4</a:t>
            </a:r>
            <a:endParaRPr/>
          </a:p>
        </p:txBody>
      </p:sp>
      <p:sp>
        <p:nvSpPr>
          <p:cNvPr id="106" name="Google Shape;106;p6"/>
          <p:cNvSpPr txBox="1">
            <a:spLocks noGrp="1"/>
          </p:cNvSpPr>
          <p:nvPr>
            <p:ph type="sldNum" idx="12"/>
          </p:nvPr>
        </p:nvSpPr>
        <p:spPr>
          <a:xfrm>
            <a:off x="8438896" y="6220805"/>
            <a:ext cx="3442208"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6</a:t>
            </a:fld>
            <a:endParaRPr/>
          </a:p>
        </p:txBody>
      </p:sp>
      <p:pic>
        <p:nvPicPr>
          <p:cNvPr id="107" name="Google Shape;107;p6"/>
          <p:cNvPicPr preferRelativeResize="0"/>
          <p:nvPr/>
        </p:nvPicPr>
        <p:blipFill rotWithShape="1">
          <a:blip r:embed="rId3">
            <a:alphaModFix/>
          </a:blip>
          <a:srcRect l="18273" t="4304" r="40467" b="22459"/>
          <a:stretch/>
        </p:blipFill>
        <p:spPr>
          <a:xfrm>
            <a:off x="3970803" y="3597464"/>
            <a:ext cx="3384458" cy="2805903"/>
          </a:xfrm>
          <a:prstGeom prst="rect">
            <a:avLst/>
          </a:prstGeom>
          <a:noFill/>
          <a:ln>
            <a:noFill/>
          </a:ln>
        </p:spPr>
      </p:pic>
      <p:pic>
        <p:nvPicPr>
          <p:cNvPr id="108" name="Google Shape;108;p6"/>
          <p:cNvPicPr preferRelativeResize="0"/>
          <p:nvPr/>
        </p:nvPicPr>
        <p:blipFill rotWithShape="1">
          <a:blip r:embed="rId4">
            <a:alphaModFix/>
          </a:blip>
          <a:srcRect l="10025" t="33685" r="60094" b="15322"/>
          <a:stretch/>
        </p:blipFill>
        <p:spPr>
          <a:xfrm>
            <a:off x="316503" y="1311861"/>
            <a:ext cx="3654300" cy="302961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7"/>
          <p:cNvSpPr txBox="1">
            <a:spLocks noGrp="1"/>
          </p:cNvSpPr>
          <p:nvPr>
            <p:ph type="body" idx="1"/>
          </p:nvPr>
        </p:nvSpPr>
        <p:spPr>
          <a:xfrm>
            <a:off x="609600" y="1098708"/>
            <a:ext cx="5384800" cy="5027456"/>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800"/>
              <a:buChar char="•"/>
            </a:pPr>
            <a:r>
              <a:rPr lang="en-US"/>
              <a:t>Do we see any correlation between rankings and any demographics?</a:t>
            </a:r>
            <a:endParaRPr/>
          </a:p>
          <a:p>
            <a:pPr marL="742950" lvl="1" indent="-311150" algn="l" rtl="0">
              <a:spcBef>
                <a:spcPts val="0"/>
              </a:spcBef>
              <a:spcAft>
                <a:spcPts val="0"/>
              </a:spcAft>
              <a:buClr>
                <a:schemeClr val="dk1"/>
              </a:buClr>
              <a:buSzPts val="2800"/>
              <a:buChar char="–"/>
            </a:pPr>
            <a:r>
              <a:rPr lang="en-US" b="0" i="0" u="none" strike="noStrike">
                <a:solidFill>
                  <a:srgbClr val="13294B"/>
                </a:solidFill>
                <a:latin typeface="Georgia"/>
                <a:ea typeface="Georgia"/>
                <a:cs typeface="Georgia"/>
                <a:sym typeface="Georgia"/>
              </a:rPr>
              <a:t>Looking at the scatterplot, we do not see any </a:t>
            </a:r>
            <a:r>
              <a:rPr lang="en-US">
                <a:solidFill>
                  <a:srgbClr val="13294B"/>
                </a:solidFill>
              </a:rPr>
              <a:t>obvious visual</a:t>
            </a:r>
            <a:r>
              <a:rPr lang="en-US" b="0" i="0" u="none" strike="noStrike">
                <a:solidFill>
                  <a:srgbClr val="13294B"/>
                </a:solidFill>
                <a:latin typeface="Georgia"/>
                <a:ea typeface="Georgia"/>
                <a:cs typeface="Georgia"/>
                <a:sym typeface="Georgia"/>
              </a:rPr>
              <a:t> correlation between data frames.</a:t>
            </a:r>
            <a:endParaRPr/>
          </a:p>
        </p:txBody>
      </p:sp>
      <p:sp>
        <p:nvSpPr>
          <p:cNvPr id="114" name="Google Shape;114;p7"/>
          <p:cNvSpPr txBox="1">
            <a:spLocks noGrp="1"/>
          </p:cNvSpPr>
          <p:nvPr>
            <p:ph type="title"/>
          </p:nvPr>
        </p:nvSpPr>
        <p:spPr>
          <a:xfrm>
            <a:off x="609600" y="274639"/>
            <a:ext cx="10972800" cy="36032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600"/>
              <a:buFont typeface="Helvetica Neue"/>
              <a:buNone/>
            </a:pPr>
            <a:r>
              <a:rPr lang="en-US"/>
              <a:t>Question 5</a:t>
            </a:r>
            <a:endParaRPr/>
          </a:p>
        </p:txBody>
      </p:sp>
      <p:sp>
        <p:nvSpPr>
          <p:cNvPr id="115" name="Google Shape;115;p7"/>
          <p:cNvSpPr txBox="1">
            <a:spLocks noGrp="1"/>
          </p:cNvSpPr>
          <p:nvPr>
            <p:ph type="sldNum" idx="12"/>
          </p:nvPr>
        </p:nvSpPr>
        <p:spPr>
          <a:xfrm>
            <a:off x="8438896" y="6220805"/>
            <a:ext cx="3442208"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7</a:t>
            </a:fld>
            <a:endParaRPr/>
          </a:p>
        </p:txBody>
      </p:sp>
      <p:pic>
        <p:nvPicPr>
          <p:cNvPr id="116" name="Google Shape;116;p7"/>
          <p:cNvPicPr preferRelativeResize="0"/>
          <p:nvPr/>
        </p:nvPicPr>
        <p:blipFill rotWithShape="1">
          <a:blip r:embed="rId3">
            <a:alphaModFix/>
          </a:blip>
          <a:srcRect/>
          <a:stretch/>
        </p:blipFill>
        <p:spPr>
          <a:xfrm>
            <a:off x="6538913" y="2513239"/>
            <a:ext cx="4600575" cy="3105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8"/>
          <p:cNvSpPr txBox="1">
            <a:spLocks noGrp="1"/>
          </p:cNvSpPr>
          <p:nvPr>
            <p:ph type="body" idx="1"/>
          </p:nvPr>
        </p:nvSpPr>
        <p:spPr>
          <a:xfrm>
            <a:off x="609600" y="1098708"/>
            <a:ext cx="5384800" cy="5027456"/>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13294B"/>
              </a:buClr>
              <a:buSzPts val="2800"/>
              <a:buChar char="•"/>
            </a:pPr>
            <a:r>
              <a:rPr lang="en-US" b="0" i="0" u="none" strike="noStrike">
                <a:solidFill>
                  <a:srgbClr val="13294B"/>
                </a:solidFill>
                <a:latin typeface="Georgia"/>
                <a:ea typeface="Georgia"/>
                <a:cs typeface="Georgia"/>
                <a:sym typeface="Georgia"/>
              </a:rPr>
              <a:t>We then plot a linear regression within the merged data frames (while deleting the outlier) </a:t>
            </a:r>
            <a:endParaRPr b="0" i="0" u="none" strike="noStrike">
              <a:solidFill>
                <a:srgbClr val="13294B"/>
              </a:solidFill>
              <a:latin typeface="Georgia"/>
              <a:ea typeface="Georgia"/>
              <a:cs typeface="Georgia"/>
              <a:sym typeface="Georgia"/>
            </a:endParaRPr>
          </a:p>
          <a:p>
            <a:pPr marL="342900" lvl="0" indent="-342900" algn="l" rtl="0">
              <a:spcBef>
                <a:spcPts val="0"/>
              </a:spcBef>
              <a:spcAft>
                <a:spcPts val="0"/>
              </a:spcAft>
              <a:buClr>
                <a:srgbClr val="13294B"/>
              </a:buClr>
              <a:buSzPts val="2800"/>
              <a:buChar char="•"/>
            </a:pPr>
            <a:r>
              <a:rPr lang="en-US">
                <a:solidFill>
                  <a:srgbClr val="13294B"/>
                </a:solidFill>
              </a:rPr>
              <a:t>C</a:t>
            </a:r>
            <a:r>
              <a:rPr lang="en-US" b="0" i="0" u="none" strike="noStrike">
                <a:solidFill>
                  <a:srgbClr val="13294B"/>
                </a:solidFill>
                <a:latin typeface="Georgia"/>
                <a:ea typeface="Georgia"/>
                <a:cs typeface="Georgia"/>
                <a:sym typeface="Georgia"/>
              </a:rPr>
              <a:t>onclude that the two data frames do not correlate due to the </a:t>
            </a:r>
            <a:r>
              <a:rPr lang="en-US">
                <a:solidFill>
                  <a:srgbClr val="13294B"/>
                </a:solidFill>
              </a:rPr>
              <a:t>practically zero slope and low R squared value</a:t>
            </a:r>
            <a:endParaRPr>
              <a:solidFill>
                <a:srgbClr val="13294B"/>
              </a:solidFill>
            </a:endParaRPr>
          </a:p>
          <a:p>
            <a:pPr marL="742950" lvl="1" indent="-285750" algn="l" rtl="0">
              <a:spcBef>
                <a:spcPts val="0"/>
              </a:spcBef>
              <a:spcAft>
                <a:spcPts val="0"/>
              </a:spcAft>
              <a:buClr>
                <a:srgbClr val="13294B"/>
              </a:buClr>
              <a:buSzPts val="2400"/>
              <a:buChar char="–"/>
            </a:pPr>
            <a:r>
              <a:rPr lang="en-US">
                <a:solidFill>
                  <a:srgbClr val="13294B"/>
                </a:solidFill>
              </a:rPr>
              <a:t>Slope of the line is deceiving in the image due to the population scale on the x-axis</a:t>
            </a:r>
            <a:endParaRPr>
              <a:solidFill>
                <a:srgbClr val="13294B"/>
              </a:solidFill>
            </a:endParaRPr>
          </a:p>
        </p:txBody>
      </p:sp>
      <p:sp>
        <p:nvSpPr>
          <p:cNvPr id="122" name="Google Shape;122;p8"/>
          <p:cNvSpPr txBox="1">
            <a:spLocks noGrp="1"/>
          </p:cNvSpPr>
          <p:nvPr>
            <p:ph type="title"/>
          </p:nvPr>
        </p:nvSpPr>
        <p:spPr>
          <a:xfrm>
            <a:off x="609600" y="274639"/>
            <a:ext cx="10972800" cy="36032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600"/>
              <a:buFont typeface="Helvetica Neue"/>
              <a:buNone/>
            </a:pPr>
            <a:r>
              <a:rPr lang="en-US"/>
              <a:t>MatPlotLib – Question 5</a:t>
            </a:r>
            <a:endParaRPr/>
          </a:p>
        </p:txBody>
      </p:sp>
      <p:sp>
        <p:nvSpPr>
          <p:cNvPr id="123" name="Google Shape;123;p8"/>
          <p:cNvSpPr txBox="1">
            <a:spLocks noGrp="1"/>
          </p:cNvSpPr>
          <p:nvPr>
            <p:ph type="sldNum" idx="12"/>
          </p:nvPr>
        </p:nvSpPr>
        <p:spPr>
          <a:xfrm>
            <a:off x="8438896" y="6220805"/>
            <a:ext cx="3442208"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8</a:t>
            </a:fld>
            <a:endParaRPr/>
          </a:p>
        </p:txBody>
      </p:sp>
      <p:pic>
        <p:nvPicPr>
          <p:cNvPr id="124" name="Google Shape;124;p8"/>
          <p:cNvPicPr preferRelativeResize="0"/>
          <p:nvPr/>
        </p:nvPicPr>
        <p:blipFill rotWithShape="1">
          <a:blip r:embed="rId3">
            <a:alphaModFix/>
          </a:blip>
          <a:srcRect/>
          <a:stretch/>
        </p:blipFill>
        <p:spPr>
          <a:xfrm>
            <a:off x="6096000" y="1555558"/>
            <a:ext cx="5588000" cy="374465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9"/>
          <p:cNvSpPr txBox="1">
            <a:spLocks noGrp="1"/>
          </p:cNvSpPr>
          <p:nvPr>
            <p:ph type="title"/>
          </p:nvPr>
        </p:nvSpPr>
        <p:spPr>
          <a:xfrm>
            <a:off x="609600" y="274639"/>
            <a:ext cx="10972800" cy="36032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13294B"/>
              </a:buClr>
              <a:buSzPts val="2600"/>
              <a:buFont typeface="Helvetica Neue"/>
              <a:buNone/>
            </a:pPr>
            <a:r>
              <a:rPr lang="en-US"/>
              <a:t>Map</a:t>
            </a:r>
            <a:endParaRPr/>
          </a:p>
        </p:txBody>
      </p:sp>
      <p:sp>
        <p:nvSpPr>
          <p:cNvPr id="130" name="Google Shape;130;p9"/>
          <p:cNvSpPr txBox="1">
            <a:spLocks noGrp="1"/>
          </p:cNvSpPr>
          <p:nvPr>
            <p:ph type="body" idx="1"/>
          </p:nvPr>
        </p:nvSpPr>
        <p:spPr>
          <a:xfrm>
            <a:off x="609600" y="1098708"/>
            <a:ext cx="4272603" cy="5027456"/>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13294B"/>
              </a:buClr>
              <a:buSzPts val="2800"/>
              <a:buChar char="•"/>
            </a:pPr>
            <a:r>
              <a:rPr lang="en-US"/>
              <a:t>The 10 cities ranged from Brooklyn, NY to Austin, TX.  </a:t>
            </a:r>
            <a:endParaRPr/>
          </a:p>
          <a:p>
            <a:pPr marL="342900" lvl="0" indent="-342900" algn="l" rtl="0">
              <a:spcBef>
                <a:spcPts val="0"/>
              </a:spcBef>
              <a:spcAft>
                <a:spcPts val="0"/>
              </a:spcAft>
              <a:buClr>
                <a:srgbClr val="13294B"/>
              </a:buClr>
              <a:buSzPts val="2800"/>
              <a:buChar char="•"/>
            </a:pPr>
            <a:r>
              <a:rPr lang="en-US"/>
              <a:t>The map displays:</a:t>
            </a:r>
            <a:endParaRPr/>
          </a:p>
          <a:p>
            <a:pPr marL="742950" lvl="1" indent="-311150" algn="l" rtl="0">
              <a:spcBef>
                <a:spcPts val="0"/>
              </a:spcBef>
              <a:spcAft>
                <a:spcPts val="0"/>
              </a:spcAft>
              <a:buClr>
                <a:srgbClr val="13294B"/>
              </a:buClr>
              <a:buSzPts val="2800"/>
              <a:buChar char="–"/>
            </a:pPr>
            <a:r>
              <a:rPr lang="en-US"/>
              <a:t>physical location of the city</a:t>
            </a:r>
            <a:endParaRPr/>
          </a:p>
          <a:p>
            <a:pPr marL="742950" lvl="1" indent="-311150" algn="l" rtl="0">
              <a:spcBef>
                <a:spcPts val="0"/>
              </a:spcBef>
              <a:spcAft>
                <a:spcPts val="0"/>
              </a:spcAft>
              <a:buClr>
                <a:srgbClr val="13294B"/>
              </a:buClr>
              <a:buSzPts val="2800"/>
              <a:buChar char="–"/>
            </a:pPr>
            <a:r>
              <a:rPr lang="en-US"/>
              <a:t>the average CityGrid rating for that city</a:t>
            </a:r>
            <a:endParaRPr/>
          </a:p>
          <a:p>
            <a:pPr marL="742950" lvl="1" indent="-311150" algn="l" rtl="0">
              <a:spcBef>
                <a:spcPts val="0"/>
              </a:spcBef>
              <a:spcAft>
                <a:spcPts val="0"/>
              </a:spcAft>
              <a:buClr>
                <a:srgbClr val="13294B"/>
              </a:buClr>
              <a:buSzPts val="2800"/>
              <a:buChar char="–"/>
            </a:pPr>
            <a:r>
              <a:rPr lang="en-US"/>
              <a:t>the population count, food sales, and per capita income.</a:t>
            </a:r>
            <a:endParaRPr/>
          </a:p>
        </p:txBody>
      </p:sp>
      <p:sp>
        <p:nvSpPr>
          <p:cNvPr id="131" name="Google Shape;131;p9"/>
          <p:cNvSpPr txBox="1">
            <a:spLocks noGrp="1"/>
          </p:cNvSpPr>
          <p:nvPr>
            <p:ph type="body" idx="2"/>
          </p:nvPr>
        </p:nvSpPr>
        <p:spPr>
          <a:xfrm>
            <a:off x="6197600" y="1098708"/>
            <a:ext cx="5384800" cy="5027456"/>
          </a:xfrm>
          <a:prstGeom prst="rect">
            <a:avLst/>
          </a:prstGeom>
          <a:noFill/>
          <a:ln>
            <a:noFill/>
          </a:ln>
        </p:spPr>
        <p:txBody>
          <a:bodyPr spcFirstLastPara="1" wrap="square" lIns="91425" tIns="45700" rIns="91425" bIns="45700" anchor="t" anchorCtr="0">
            <a:noAutofit/>
          </a:bodyPr>
          <a:lstStyle/>
          <a:p>
            <a:pPr marL="342900" lvl="0" indent="-165100" algn="l" rtl="0">
              <a:spcBef>
                <a:spcPts val="0"/>
              </a:spcBef>
              <a:spcAft>
                <a:spcPts val="0"/>
              </a:spcAft>
              <a:buClr>
                <a:srgbClr val="13294B"/>
              </a:buClr>
              <a:buSzPts val="2800"/>
              <a:buNone/>
            </a:pPr>
            <a:endParaRPr/>
          </a:p>
        </p:txBody>
      </p:sp>
      <p:sp>
        <p:nvSpPr>
          <p:cNvPr id="132" name="Google Shape;132;p9"/>
          <p:cNvSpPr txBox="1">
            <a:spLocks noGrp="1"/>
          </p:cNvSpPr>
          <p:nvPr>
            <p:ph type="sldNum" idx="12"/>
          </p:nvPr>
        </p:nvSpPr>
        <p:spPr>
          <a:xfrm>
            <a:off x="10901809" y="6220805"/>
            <a:ext cx="979295"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9</a:t>
            </a:fld>
            <a:endParaRPr/>
          </a:p>
        </p:txBody>
      </p:sp>
      <p:pic>
        <p:nvPicPr>
          <p:cNvPr id="133" name="Google Shape;133;p9"/>
          <p:cNvPicPr preferRelativeResize="0"/>
          <p:nvPr/>
        </p:nvPicPr>
        <p:blipFill rotWithShape="1">
          <a:blip r:embed="rId3">
            <a:alphaModFix/>
          </a:blip>
          <a:srcRect/>
          <a:stretch/>
        </p:blipFill>
        <p:spPr>
          <a:xfrm>
            <a:off x="4882203" y="1166327"/>
            <a:ext cx="7309797" cy="5417034"/>
          </a:xfrm>
          <a:prstGeom prst="rect">
            <a:avLst/>
          </a:prstGeom>
          <a:noFill/>
          <a:ln>
            <a:noFill/>
          </a:ln>
        </p:spPr>
      </p:pic>
    </p:spTree>
  </p:cSld>
  <p:clrMapOvr>
    <a:masterClrMapping/>
  </p:clrMapOvr>
</p:sld>
</file>

<file path=ppt/theme/theme1.xml><?xml version="1.0" encoding="utf-8"?>
<a:theme xmlns:a="http://schemas.openxmlformats.org/drawingml/2006/main" name="5_Office Theme">
  <a:themeElements>
    <a:clrScheme name="Butler 1">
      <a:dk1>
        <a:srgbClr val="13294B"/>
      </a:dk1>
      <a:lt1>
        <a:srgbClr val="FFFFFE"/>
      </a:lt1>
      <a:dk2>
        <a:srgbClr val="13294B"/>
      </a:dk2>
      <a:lt2>
        <a:srgbClr val="D1E0D7"/>
      </a:lt2>
      <a:accent1>
        <a:srgbClr val="00A3E0"/>
      </a:accent1>
      <a:accent2>
        <a:srgbClr val="D1E0D7"/>
      </a:accent2>
      <a:accent3>
        <a:srgbClr val="E31C79"/>
      </a:accent3>
      <a:accent4>
        <a:srgbClr val="ECE81A"/>
      </a:accent4>
      <a:accent5>
        <a:srgbClr val="26D07C"/>
      </a:accent5>
      <a:accent6>
        <a:srgbClr val="EAAA00"/>
      </a:accent6>
      <a:hlink>
        <a:srgbClr val="00A3E0"/>
      </a:hlink>
      <a:folHlink>
        <a:srgbClr val="00A3E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8_Office Theme">
  <a:themeElements>
    <a:clrScheme name="Butler 1">
      <a:dk1>
        <a:srgbClr val="13294B"/>
      </a:dk1>
      <a:lt1>
        <a:srgbClr val="FFFFFE"/>
      </a:lt1>
      <a:dk2>
        <a:srgbClr val="13294B"/>
      </a:dk2>
      <a:lt2>
        <a:srgbClr val="D1E0D7"/>
      </a:lt2>
      <a:accent1>
        <a:srgbClr val="00A3E0"/>
      </a:accent1>
      <a:accent2>
        <a:srgbClr val="D1E0D7"/>
      </a:accent2>
      <a:accent3>
        <a:srgbClr val="E31C79"/>
      </a:accent3>
      <a:accent4>
        <a:srgbClr val="ECE81A"/>
      </a:accent4>
      <a:accent5>
        <a:srgbClr val="26D07C"/>
      </a:accent5>
      <a:accent6>
        <a:srgbClr val="EAAA00"/>
      </a:accent6>
      <a:hlink>
        <a:srgbClr val="00A3E0"/>
      </a:hlink>
      <a:folHlink>
        <a:srgbClr val="00A3E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4_Office Theme">
  <a:themeElements>
    <a:clrScheme name="Butler 1">
      <a:dk1>
        <a:srgbClr val="13294B"/>
      </a:dk1>
      <a:lt1>
        <a:srgbClr val="FFFFFE"/>
      </a:lt1>
      <a:dk2>
        <a:srgbClr val="13294B"/>
      </a:dk2>
      <a:lt2>
        <a:srgbClr val="D1E0D7"/>
      </a:lt2>
      <a:accent1>
        <a:srgbClr val="00A3E0"/>
      </a:accent1>
      <a:accent2>
        <a:srgbClr val="D1E0D7"/>
      </a:accent2>
      <a:accent3>
        <a:srgbClr val="E31C79"/>
      </a:accent3>
      <a:accent4>
        <a:srgbClr val="ECE81A"/>
      </a:accent4>
      <a:accent5>
        <a:srgbClr val="26D07C"/>
      </a:accent5>
      <a:accent6>
        <a:srgbClr val="EAAA00"/>
      </a:accent6>
      <a:hlink>
        <a:srgbClr val="00A3E0"/>
      </a:hlink>
      <a:folHlink>
        <a:srgbClr val="00A3E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900</Words>
  <Application>Microsoft Office PowerPoint</Application>
  <PresentationFormat>Widescreen</PresentationFormat>
  <Paragraphs>88</Paragraphs>
  <Slides>15</Slides>
  <Notes>15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15</vt:i4>
      </vt:variant>
    </vt:vector>
  </HeadingPairs>
  <TitlesOfParts>
    <vt:vector size="23" baseType="lpstr">
      <vt:lpstr>Georgia</vt:lpstr>
      <vt:lpstr>Roboto</vt:lpstr>
      <vt:lpstr>Helvetica Neue</vt:lpstr>
      <vt:lpstr>Calibri</vt:lpstr>
      <vt:lpstr>Arial</vt:lpstr>
      <vt:lpstr>5_Office Theme</vt:lpstr>
      <vt:lpstr>8_Office Theme</vt:lpstr>
      <vt:lpstr>4_Office Theme</vt:lpstr>
      <vt:lpstr>Top 10 Cities for BBQ</vt:lpstr>
      <vt:lpstr>BBQ Restaurateurs </vt:lpstr>
      <vt:lpstr>Motivation and Summary</vt:lpstr>
      <vt:lpstr>Question 1</vt:lpstr>
      <vt:lpstr>Question 2</vt:lpstr>
      <vt:lpstr>Question 3 &amp; 4</vt:lpstr>
      <vt:lpstr>Question 5</vt:lpstr>
      <vt:lpstr>MatPlotLib – Question 5</vt:lpstr>
      <vt:lpstr>Map</vt:lpstr>
      <vt:lpstr>PowerPoint Presentation</vt:lpstr>
      <vt:lpstr>PowerPoint Presentation</vt:lpstr>
      <vt:lpstr>Anova Findings-Dustin</vt:lpstr>
      <vt:lpstr>Summary of Analysis</vt:lpstr>
      <vt:lpstr>Questions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 10 Cities for BBQ</dc:title>
  <dc:creator>Orlowski, Katie</dc:creator>
  <cp:lastModifiedBy>Dustin Elery</cp:lastModifiedBy>
  <cp:revision>1</cp:revision>
  <dcterms:created xsi:type="dcterms:W3CDTF">2015-03-02T15:38:05Z</dcterms:created>
  <dcterms:modified xsi:type="dcterms:W3CDTF">2021-02-04T23:27:34Z</dcterms:modified>
</cp:coreProperties>
</file>